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6"/>
  </p:notesMasterIdLst>
  <p:sldIdLst>
    <p:sldId id="275" r:id="rId5"/>
    <p:sldId id="259" r:id="rId6"/>
    <p:sldId id="266" r:id="rId7"/>
    <p:sldId id="267" r:id="rId8"/>
    <p:sldId id="268" r:id="rId9"/>
    <p:sldId id="265" r:id="rId10"/>
    <p:sldId id="272" r:id="rId11"/>
    <p:sldId id="274" r:id="rId12"/>
    <p:sldId id="270" r:id="rId13"/>
    <p:sldId id="276"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1C75"/>
    <a:srgbClr val="FFD026"/>
    <a:srgbClr val="333333"/>
    <a:srgbClr val="BB3B8E"/>
    <a:srgbClr val="1A9EDA"/>
    <a:srgbClr val="0AB587"/>
    <a:srgbClr val="D6D6D6"/>
    <a:srgbClr val="EAEAEA"/>
    <a:srgbClr val="FF1C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ACF25A-C536-4DF1-8612-1ADFDB1DDA87}" v="11" dt="2024-08-08T14:47:44.2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Harmston-Ella" userId="cd3204ab-2004-4588-9411-873aa20babaf" providerId="ADAL" clId="{B50FA479-8838-4A7B-BBB8-A29002A4D001}"/>
    <pc:docChg chg="modSld">
      <pc:chgData name="William Harmston-Ella" userId="cd3204ab-2004-4588-9411-873aa20babaf" providerId="ADAL" clId="{B50FA479-8838-4A7B-BBB8-A29002A4D001}" dt="2020-11-03T13:19:12.742" v="3"/>
      <pc:docMkLst>
        <pc:docMk/>
      </pc:docMkLst>
      <pc:sldChg chg="addSp delSp modSp">
        <pc:chgData name="William Harmston-Ella" userId="cd3204ab-2004-4588-9411-873aa20babaf" providerId="ADAL" clId="{B50FA479-8838-4A7B-BBB8-A29002A4D001}" dt="2020-11-03T13:19:12.742" v="3"/>
        <pc:sldMkLst>
          <pc:docMk/>
          <pc:sldMk cId="355968078" sldId="256"/>
        </pc:sldMkLst>
        <pc:picChg chg="add del mod">
          <ac:chgData name="William Harmston-Ella" userId="cd3204ab-2004-4588-9411-873aa20babaf" providerId="ADAL" clId="{B50FA479-8838-4A7B-BBB8-A29002A4D001}" dt="2020-11-03T13:19:12.742" v="3"/>
          <ac:picMkLst>
            <pc:docMk/>
            <pc:sldMk cId="355968078" sldId="256"/>
            <ac:picMk id="3" creationId="{491E5171-9F58-430C-B61E-1343D0C15409}"/>
          </ac:picMkLst>
        </pc:picChg>
      </pc:sldChg>
    </pc:docChg>
  </pc:docChgLst>
  <pc:docChgLst>
    <pc:chgData name="Alana Wimbley" userId="S::alanawimbley@kidneyresearchuk.org::3a49804d-7504-44ff-a9e5-cd23cbc45c03" providerId="AD" clId="Web-{A149BA7E-0EC5-54DC-E5D7-CE24375AFA1E}"/>
    <pc:docChg chg="modSld">
      <pc:chgData name="Alana Wimbley" userId="S::alanawimbley@kidneyresearchuk.org::3a49804d-7504-44ff-a9e5-cd23cbc45c03" providerId="AD" clId="Web-{A149BA7E-0EC5-54DC-E5D7-CE24375AFA1E}" dt="2023-03-16T10:12:06.046" v="21" actId="1076"/>
      <pc:docMkLst>
        <pc:docMk/>
      </pc:docMkLst>
      <pc:sldChg chg="addSp modSp">
        <pc:chgData name="Alana Wimbley" userId="S::alanawimbley@kidneyresearchuk.org::3a49804d-7504-44ff-a9e5-cd23cbc45c03" providerId="AD" clId="Web-{A149BA7E-0EC5-54DC-E5D7-CE24375AFA1E}" dt="2023-03-16T10:12:06.046" v="21" actId="1076"/>
        <pc:sldMkLst>
          <pc:docMk/>
          <pc:sldMk cId="2944855640" sldId="271"/>
        </pc:sldMkLst>
        <pc:spChg chg="add mod">
          <ac:chgData name="Alana Wimbley" userId="S::alanawimbley@kidneyresearchuk.org::3a49804d-7504-44ff-a9e5-cd23cbc45c03" providerId="AD" clId="Web-{A149BA7E-0EC5-54DC-E5D7-CE24375AFA1E}" dt="2023-03-16T10:12:06.046" v="21" actId="1076"/>
          <ac:spMkLst>
            <pc:docMk/>
            <pc:sldMk cId="2944855640" sldId="271"/>
            <ac:spMk id="4" creationId="{C131C4D3-A077-8238-F8A4-D0890525411A}"/>
          </ac:spMkLst>
        </pc:spChg>
      </pc:sldChg>
    </pc:docChg>
  </pc:docChgLst>
  <pc:docChgLst>
    <pc:chgData name="Yvette Bell" userId="S::yvettebell@kidneyresearchuk.org::c8a403ae-99ba-4df9-8311-30ef90695d6e" providerId="AD" clId="Web-{CEA67E83-2C1F-6148-2CC2-CE5F2EC6AF1F}"/>
    <pc:docChg chg="modSld">
      <pc:chgData name="Yvette Bell" userId="S::yvettebell@kidneyresearchuk.org::c8a403ae-99ba-4df9-8311-30ef90695d6e" providerId="AD" clId="Web-{CEA67E83-2C1F-6148-2CC2-CE5F2EC6AF1F}" dt="2022-10-20T13:45:24.283" v="8" actId="20577"/>
      <pc:docMkLst>
        <pc:docMk/>
      </pc:docMkLst>
      <pc:sldChg chg="modSp">
        <pc:chgData name="Yvette Bell" userId="S::yvettebell@kidneyresearchuk.org::c8a403ae-99ba-4df9-8311-30ef90695d6e" providerId="AD" clId="Web-{CEA67E83-2C1F-6148-2CC2-CE5F2EC6AF1F}" dt="2022-10-20T13:45:24.283" v="8" actId="20577"/>
        <pc:sldMkLst>
          <pc:docMk/>
          <pc:sldMk cId="2944855640" sldId="271"/>
        </pc:sldMkLst>
        <pc:spChg chg="mod">
          <ac:chgData name="Yvette Bell" userId="S::yvettebell@kidneyresearchuk.org::c8a403ae-99ba-4df9-8311-30ef90695d6e" providerId="AD" clId="Web-{CEA67E83-2C1F-6148-2CC2-CE5F2EC6AF1F}" dt="2022-10-20T13:45:24.283" v="8" actId="20577"/>
          <ac:spMkLst>
            <pc:docMk/>
            <pc:sldMk cId="2944855640" sldId="271"/>
            <ac:spMk id="4" creationId="{4701DAD8-9FB2-9846-83E7-D8D0164679B7}"/>
          </ac:spMkLst>
        </pc:spChg>
      </pc:sldChg>
    </pc:docChg>
  </pc:docChgLst>
  <pc:docChgLst>
    <pc:chgData name="Yvette Bell" userId="S::yvettebell@kidneyresearchuk.org::c8a403ae-99ba-4df9-8311-30ef90695d6e" providerId="AD" clId="Web-{495B4CA5-9E0C-4980-EE4E-F5DC94150D0A}"/>
    <pc:docChg chg="modSld">
      <pc:chgData name="Yvette Bell" userId="S::yvettebell@kidneyresearchuk.org::c8a403ae-99ba-4df9-8311-30ef90695d6e" providerId="AD" clId="Web-{495B4CA5-9E0C-4980-EE4E-F5DC94150D0A}" dt="2020-12-08T10:08:07.344" v="15" actId="1076"/>
      <pc:docMkLst>
        <pc:docMk/>
      </pc:docMkLst>
      <pc:sldChg chg="modSp">
        <pc:chgData name="Yvette Bell" userId="S::yvettebell@kidneyresearchuk.org::c8a403ae-99ba-4df9-8311-30ef90695d6e" providerId="AD" clId="Web-{495B4CA5-9E0C-4980-EE4E-F5DC94150D0A}" dt="2020-12-08T10:08:07.344" v="15" actId="1076"/>
        <pc:sldMkLst>
          <pc:docMk/>
          <pc:sldMk cId="2944855640" sldId="271"/>
        </pc:sldMkLst>
        <pc:spChg chg="mod">
          <ac:chgData name="Yvette Bell" userId="S::yvettebell@kidneyresearchuk.org::c8a403ae-99ba-4df9-8311-30ef90695d6e" providerId="AD" clId="Web-{495B4CA5-9E0C-4980-EE4E-F5DC94150D0A}" dt="2020-12-08T10:08:07.344" v="15" actId="1076"/>
          <ac:spMkLst>
            <pc:docMk/>
            <pc:sldMk cId="2944855640" sldId="271"/>
            <ac:spMk id="5" creationId="{038B2A7D-CCF9-2845-85BF-A7CF3E7DEC34}"/>
          </ac:spMkLst>
        </pc:spChg>
      </pc:sldChg>
    </pc:docChg>
  </pc:docChgLst>
  <pc:docChgLst>
    <pc:chgData name="Alana Wimbley" userId="3a49804d-7504-44ff-a9e5-cd23cbc45c03" providerId="ADAL" clId="{3434EEA5-1AD0-46B0-BA0A-00106437A3CD}"/>
    <pc:docChg chg="custSel modSld">
      <pc:chgData name="Alana Wimbley" userId="3a49804d-7504-44ff-a9e5-cd23cbc45c03" providerId="ADAL" clId="{3434EEA5-1AD0-46B0-BA0A-00106437A3CD}" dt="2022-11-22T13:03:22.218" v="1" actId="478"/>
      <pc:docMkLst>
        <pc:docMk/>
      </pc:docMkLst>
      <pc:sldChg chg="delSp mod">
        <pc:chgData name="Alana Wimbley" userId="3a49804d-7504-44ff-a9e5-cd23cbc45c03" providerId="ADAL" clId="{3434EEA5-1AD0-46B0-BA0A-00106437A3CD}" dt="2022-11-22T13:03:22.218" v="1" actId="478"/>
        <pc:sldMkLst>
          <pc:docMk/>
          <pc:sldMk cId="355968078" sldId="256"/>
        </pc:sldMkLst>
        <pc:spChg chg="del">
          <ac:chgData name="Alana Wimbley" userId="3a49804d-7504-44ff-a9e5-cd23cbc45c03" providerId="ADAL" clId="{3434EEA5-1AD0-46B0-BA0A-00106437A3CD}" dt="2022-11-22T13:03:20.338" v="0" actId="478"/>
          <ac:spMkLst>
            <pc:docMk/>
            <pc:sldMk cId="355968078" sldId="256"/>
            <ac:spMk id="6" creationId="{85F63681-2FB4-3B4C-877B-2E979657EEB9}"/>
          </ac:spMkLst>
        </pc:spChg>
        <pc:picChg chg="del">
          <ac:chgData name="Alana Wimbley" userId="3a49804d-7504-44ff-a9e5-cd23cbc45c03" providerId="ADAL" clId="{3434EEA5-1AD0-46B0-BA0A-00106437A3CD}" dt="2022-11-22T13:03:22.218" v="1" actId="478"/>
          <ac:picMkLst>
            <pc:docMk/>
            <pc:sldMk cId="355968078" sldId="256"/>
            <ac:picMk id="9" creationId="{C3C6DC5B-7A3D-7147-89CA-495FD5DDCECC}"/>
          </ac:picMkLst>
        </pc:picChg>
      </pc:sldChg>
    </pc:docChg>
  </pc:docChgLst>
  <pc:docChgLst>
    <pc:chgData name="William Harmston-Ella" userId="S::williamharmston-ella@kidneyresearchuk.org::cd3204ab-2004-4588-9411-873aa20babaf" providerId="AD" clId="Web-{42A10D20-E726-46B7-4001-0731327B6B15}"/>
    <pc:docChg chg="modSld">
      <pc:chgData name="William Harmston-Ella" userId="S::williamharmston-ella@kidneyresearchuk.org::cd3204ab-2004-4588-9411-873aa20babaf" providerId="AD" clId="Web-{42A10D20-E726-46B7-4001-0731327B6B15}" dt="2020-11-03T10:14:22.042" v="1" actId="1076"/>
      <pc:docMkLst>
        <pc:docMk/>
      </pc:docMkLst>
      <pc:sldChg chg="modSp">
        <pc:chgData name="William Harmston-Ella" userId="S::williamharmston-ella@kidneyresearchuk.org::cd3204ab-2004-4588-9411-873aa20babaf" providerId="AD" clId="Web-{42A10D20-E726-46B7-4001-0731327B6B15}" dt="2020-11-03T10:14:22.042" v="1" actId="1076"/>
        <pc:sldMkLst>
          <pc:docMk/>
          <pc:sldMk cId="355968078" sldId="256"/>
        </pc:sldMkLst>
        <pc:spChg chg="mod">
          <ac:chgData name="William Harmston-Ella" userId="S::williamharmston-ella@kidneyresearchuk.org::cd3204ab-2004-4588-9411-873aa20babaf" providerId="AD" clId="Web-{42A10D20-E726-46B7-4001-0731327B6B15}" dt="2020-11-03T10:14:22.042" v="1" actId="1076"/>
          <ac:spMkLst>
            <pc:docMk/>
            <pc:sldMk cId="355968078" sldId="256"/>
            <ac:spMk id="4" creationId="{CA98F2D5-303D-DD42-81DD-5C161449CA3D}"/>
          </ac:spMkLst>
        </pc:spChg>
      </pc:sldChg>
    </pc:docChg>
  </pc:docChgLst>
  <pc:docChgLst>
    <pc:chgData name="Yvette Bell" userId="S::yvettebell@kidneyresearchuk.org::c8a403ae-99ba-4df9-8311-30ef90695d6e" providerId="AD" clId="Web-{F0844961-E48D-8C97-2361-1FF091B8F9FD}"/>
    <pc:docChg chg="modSld">
      <pc:chgData name="Yvette Bell" userId="S::yvettebell@kidneyresearchuk.org::c8a403ae-99ba-4df9-8311-30ef90695d6e" providerId="AD" clId="Web-{F0844961-E48D-8C97-2361-1FF091B8F9FD}" dt="2020-12-23T14:34:38.843" v="7" actId="20577"/>
      <pc:docMkLst>
        <pc:docMk/>
      </pc:docMkLst>
      <pc:sldChg chg="modSp">
        <pc:chgData name="Yvette Bell" userId="S::yvettebell@kidneyresearchuk.org::c8a403ae-99ba-4df9-8311-30ef90695d6e" providerId="AD" clId="Web-{F0844961-E48D-8C97-2361-1FF091B8F9FD}" dt="2020-12-23T14:34:38.843" v="6" actId="20577"/>
        <pc:sldMkLst>
          <pc:docMk/>
          <pc:sldMk cId="2944855640" sldId="271"/>
        </pc:sldMkLst>
        <pc:spChg chg="mod">
          <ac:chgData name="Yvette Bell" userId="S::yvettebell@kidneyresearchuk.org::c8a403ae-99ba-4df9-8311-30ef90695d6e" providerId="AD" clId="Web-{F0844961-E48D-8C97-2361-1FF091B8F9FD}" dt="2020-12-23T14:34:38.843" v="6" actId="20577"/>
          <ac:spMkLst>
            <pc:docMk/>
            <pc:sldMk cId="2944855640" sldId="271"/>
            <ac:spMk id="5" creationId="{038B2A7D-CCF9-2845-85BF-A7CF3E7DEC34}"/>
          </ac:spMkLst>
        </pc:spChg>
      </pc:sldChg>
    </pc:docChg>
  </pc:docChgLst>
  <pc:docChgLst>
    <pc:chgData name="Alana Wimbley" userId="3a49804d-7504-44ff-a9e5-cd23cbc45c03" providerId="ADAL" clId="{75ACF25A-C536-4DF1-8612-1ADFDB1DDA87}"/>
    <pc:docChg chg="undo custSel addSld delSld modSld">
      <pc:chgData name="Alana Wimbley" userId="3a49804d-7504-44ff-a9e5-cd23cbc45c03" providerId="ADAL" clId="{75ACF25A-C536-4DF1-8612-1ADFDB1DDA87}" dt="2024-08-08T14:50:14.047" v="45" actId="478"/>
      <pc:docMkLst>
        <pc:docMk/>
      </pc:docMkLst>
      <pc:sldChg chg="modSp mod">
        <pc:chgData name="Alana Wimbley" userId="3a49804d-7504-44ff-a9e5-cd23cbc45c03" providerId="ADAL" clId="{75ACF25A-C536-4DF1-8612-1ADFDB1DDA87}" dt="2024-08-08T14:43:21.966" v="2" actId="207"/>
        <pc:sldMkLst>
          <pc:docMk/>
          <pc:sldMk cId="558925815" sldId="259"/>
        </pc:sldMkLst>
        <pc:spChg chg="mod">
          <ac:chgData name="Alana Wimbley" userId="3a49804d-7504-44ff-a9e5-cd23cbc45c03" providerId="ADAL" clId="{75ACF25A-C536-4DF1-8612-1ADFDB1DDA87}" dt="2024-08-08T14:42:43.814" v="0" actId="207"/>
          <ac:spMkLst>
            <pc:docMk/>
            <pc:sldMk cId="558925815" sldId="259"/>
            <ac:spMk id="5" creationId="{C8097317-1D5C-D34C-871D-9BBC2BDDAB22}"/>
          </ac:spMkLst>
        </pc:spChg>
        <pc:spChg chg="mod">
          <ac:chgData name="Alana Wimbley" userId="3a49804d-7504-44ff-a9e5-cd23cbc45c03" providerId="ADAL" clId="{75ACF25A-C536-4DF1-8612-1ADFDB1DDA87}" dt="2024-08-08T14:43:21.966" v="2" actId="207"/>
          <ac:spMkLst>
            <pc:docMk/>
            <pc:sldMk cId="558925815" sldId="259"/>
            <ac:spMk id="6" creationId="{B4776E76-E796-824F-A406-B5A13108DC9B}"/>
          </ac:spMkLst>
        </pc:spChg>
        <pc:spChg chg="mod">
          <ac:chgData name="Alana Wimbley" userId="3a49804d-7504-44ff-a9e5-cd23cbc45c03" providerId="ADAL" clId="{75ACF25A-C536-4DF1-8612-1ADFDB1DDA87}" dt="2024-08-08T14:43:16.215" v="1" actId="207"/>
          <ac:spMkLst>
            <pc:docMk/>
            <pc:sldMk cId="558925815" sldId="259"/>
            <ac:spMk id="11" creationId="{E692771C-B75B-6E43-8199-0A0BBD625757}"/>
          </ac:spMkLst>
        </pc:spChg>
      </pc:sldChg>
      <pc:sldChg chg="addSp delSp modSp mod">
        <pc:chgData name="Alana Wimbley" userId="3a49804d-7504-44ff-a9e5-cd23cbc45c03" providerId="ADAL" clId="{75ACF25A-C536-4DF1-8612-1ADFDB1DDA87}" dt="2024-08-08T14:47:14.346" v="20" actId="14100"/>
        <pc:sldMkLst>
          <pc:docMk/>
          <pc:sldMk cId="4284694667" sldId="265"/>
        </pc:sldMkLst>
        <pc:spChg chg="add del">
          <ac:chgData name="Alana Wimbley" userId="3a49804d-7504-44ff-a9e5-cd23cbc45c03" providerId="ADAL" clId="{75ACF25A-C536-4DF1-8612-1ADFDB1DDA87}" dt="2024-08-08T14:46:59.621" v="16" actId="478"/>
          <ac:spMkLst>
            <pc:docMk/>
            <pc:sldMk cId="4284694667" sldId="265"/>
            <ac:spMk id="5" creationId="{142CDEB5-C434-138F-4CB0-C7711611A201}"/>
          </ac:spMkLst>
        </pc:spChg>
        <pc:picChg chg="del">
          <ac:chgData name="Alana Wimbley" userId="3a49804d-7504-44ff-a9e5-cd23cbc45c03" providerId="ADAL" clId="{75ACF25A-C536-4DF1-8612-1ADFDB1DDA87}" dt="2024-08-08T14:46:43.925" v="13" actId="478"/>
          <ac:picMkLst>
            <pc:docMk/>
            <pc:sldMk cId="4284694667" sldId="265"/>
            <ac:picMk id="8" creationId="{D4053DA2-69EB-2E47-9A11-A408CA15BBAE}"/>
          </ac:picMkLst>
        </pc:picChg>
        <pc:picChg chg="add mod">
          <ac:chgData name="Alana Wimbley" userId="3a49804d-7504-44ff-a9e5-cd23cbc45c03" providerId="ADAL" clId="{75ACF25A-C536-4DF1-8612-1ADFDB1DDA87}" dt="2024-08-08T14:47:14.346" v="20" actId="14100"/>
          <ac:picMkLst>
            <pc:docMk/>
            <pc:sldMk cId="4284694667" sldId="265"/>
            <ac:picMk id="2050" creationId="{580D940E-6BBF-BBCC-2891-8C2F9C3AA2A2}"/>
          </ac:picMkLst>
        </pc:picChg>
      </pc:sldChg>
      <pc:sldChg chg="addSp delSp modSp mod">
        <pc:chgData name="Alana Wimbley" userId="3a49804d-7504-44ff-a9e5-cd23cbc45c03" providerId="ADAL" clId="{75ACF25A-C536-4DF1-8612-1ADFDB1DDA87}" dt="2024-08-08T14:46:39.267" v="12" actId="1076"/>
        <pc:sldMkLst>
          <pc:docMk/>
          <pc:sldMk cId="2118329445" sldId="268"/>
        </pc:sldMkLst>
        <pc:spChg chg="mod">
          <ac:chgData name="Alana Wimbley" userId="3a49804d-7504-44ff-a9e5-cd23cbc45c03" providerId="ADAL" clId="{75ACF25A-C536-4DF1-8612-1ADFDB1DDA87}" dt="2024-08-08T14:46:39.267" v="12" actId="1076"/>
          <ac:spMkLst>
            <pc:docMk/>
            <pc:sldMk cId="2118329445" sldId="268"/>
            <ac:spMk id="4" creationId="{BF6FE05C-EF67-AF4D-8B04-D34099ADB2D2}"/>
          </ac:spMkLst>
        </pc:spChg>
        <pc:spChg chg="mod">
          <ac:chgData name="Alana Wimbley" userId="3a49804d-7504-44ff-a9e5-cd23cbc45c03" providerId="ADAL" clId="{75ACF25A-C536-4DF1-8612-1ADFDB1DDA87}" dt="2024-08-08T14:46:35.386" v="11" actId="1076"/>
          <ac:spMkLst>
            <pc:docMk/>
            <pc:sldMk cId="2118329445" sldId="268"/>
            <ac:spMk id="5" creationId="{4419BE40-D753-4843-957D-026F4FF6860C}"/>
          </ac:spMkLst>
        </pc:spChg>
        <pc:picChg chg="add del">
          <ac:chgData name="Alana Wimbley" userId="3a49804d-7504-44ff-a9e5-cd23cbc45c03" providerId="ADAL" clId="{75ACF25A-C536-4DF1-8612-1ADFDB1DDA87}" dt="2024-08-08T14:45:26.051" v="5" actId="478"/>
          <ac:picMkLst>
            <pc:docMk/>
            <pc:sldMk cId="2118329445" sldId="268"/>
            <ac:picMk id="3" creationId="{F88C95BB-E671-5B9D-9940-22DE9C154C4F}"/>
          </ac:picMkLst>
        </pc:picChg>
        <pc:picChg chg="del">
          <ac:chgData name="Alana Wimbley" userId="3a49804d-7504-44ff-a9e5-cd23cbc45c03" providerId="ADAL" clId="{75ACF25A-C536-4DF1-8612-1ADFDB1DDA87}" dt="2024-08-08T14:44:36.713" v="3" actId="478"/>
          <ac:picMkLst>
            <pc:docMk/>
            <pc:sldMk cId="2118329445" sldId="268"/>
            <ac:picMk id="6" creationId="{08E2A023-E285-774F-B202-BB70E6D8A258}"/>
          </ac:picMkLst>
        </pc:picChg>
        <pc:picChg chg="add mod">
          <ac:chgData name="Alana Wimbley" userId="3a49804d-7504-44ff-a9e5-cd23cbc45c03" providerId="ADAL" clId="{75ACF25A-C536-4DF1-8612-1ADFDB1DDA87}" dt="2024-08-08T14:46:27.466" v="10" actId="14100"/>
          <ac:picMkLst>
            <pc:docMk/>
            <pc:sldMk cId="2118329445" sldId="268"/>
            <ac:picMk id="1026" creationId="{0406C96B-3410-B102-61D9-8F3FB03B8EBC}"/>
          </ac:picMkLst>
        </pc:picChg>
      </pc:sldChg>
      <pc:sldChg chg="addSp delSp modSp mod">
        <pc:chgData name="Alana Wimbley" userId="3a49804d-7504-44ff-a9e5-cd23cbc45c03" providerId="ADAL" clId="{75ACF25A-C536-4DF1-8612-1ADFDB1DDA87}" dt="2024-08-08T14:47:40.842" v="23" actId="22"/>
        <pc:sldMkLst>
          <pc:docMk/>
          <pc:sldMk cId="112131089" sldId="270"/>
        </pc:sldMkLst>
        <pc:spChg chg="add del">
          <ac:chgData name="Alana Wimbley" userId="3a49804d-7504-44ff-a9e5-cd23cbc45c03" providerId="ADAL" clId="{75ACF25A-C536-4DF1-8612-1ADFDB1DDA87}" dt="2024-08-08T14:47:40.842" v="23" actId="22"/>
          <ac:spMkLst>
            <pc:docMk/>
            <pc:sldMk cId="112131089" sldId="270"/>
            <ac:spMk id="3" creationId="{DBAB2893-E6DC-2824-9614-7042B25DE8D0}"/>
          </ac:spMkLst>
        </pc:spChg>
      </pc:sldChg>
      <pc:sldChg chg="addSp delSp modSp mod">
        <pc:chgData name="Alana Wimbley" userId="3a49804d-7504-44ff-a9e5-cd23cbc45c03" providerId="ADAL" clId="{75ACF25A-C536-4DF1-8612-1ADFDB1DDA87}" dt="2024-08-08T14:50:14.047" v="45" actId="478"/>
        <pc:sldMkLst>
          <pc:docMk/>
          <pc:sldMk cId="2944855640" sldId="271"/>
        </pc:sldMkLst>
        <pc:spChg chg="mod">
          <ac:chgData name="Alana Wimbley" userId="3a49804d-7504-44ff-a9e5-cd23cbc45c03" providerId="ADAL" clId="{75ACF25A-C536-4DF1-8612-1ADFDB1DDA87}" dt="2024-08-08T14:48:20.306" v="26" actId="207"/>
          <ac:spMkLst>
            <pc:docMk/>
            <pc:sldMk cId="2944855640" sldId="271"/>
            <ac:spMk id="4" creationId="{C131C4D3-A077-8238-F8A4-D0890525411A}"/>
          </ac:spMkLst>
        </pc:spChg>
        <pc:spChg chg="add del mod">
          <ac:chgData name="Alana Wimbley" userId="3a49804d-7504-44ff-a9e5-cd23cbc45c03" providerId="ADAL" clId="{75ACF25A-C536-4DF1-8612-1ADFDB1DDA87}" dt="2024-08-08T14:50:14.047" v="45" actId="478"/>
          <ac:spMkLst>
            <pc:docMk/>
            <pc:sldMk cId="2944855640" sldId="271"/>
            <ac:spMk id="5" creationId="{13407A0F-2204-915C-BBBF-3A6A75155E2A}"/>
          </ac:spMkLst>
        </pc:spChg>
      </pc:sldChg>
      <pc:sldChg chg="del">
        <pc:chgData name="Alana Wimbley" userId="3a49804d-7504-44ff-a9e5-cd23cbc45c03" providerId="ADAL" clId="{75ACF25A-C536-4DF1-8612-1ADFDB1DDA87}" dt="2024-08-08T14:47:49.526" v="25" actId="2696"/>
        <pc:sldMkLst>
          <pc:docMk/>
          <pc:sldMk cId="1787653758" sldId="273"/>
        </pc:sldMkLst>
      </pc:sldChg>
      <pc:sldChg chg="add">
        <pc:chgData name="Alana Wimbley" userId="3a49804d-7504-44ff-a9e5-cd23cbc45c03" providerId="ADAL" clId="{75ACF25A-C536-4DF1-8612-1ADFDB1DDA87}" dt="2024-08-08T14:47:44.264" v="24"/>
        <pc:sldMkLst>
          <pc:docMk/>
          <pc:sldMk cId="3511559471" sldId="276"/>
        </pc:sldMkLst>
      </pc:sldChg>
    </pc:docChg>
  </pc:docChgLst>
  <pc:docChgLst>
    <pc:chgData name="Alana Wimbley" userId="S::alanawimbley@kidneyresearchuk.org::3a49804d-7504-44ff-a9e5-cd23cbc45c03" providerId="AD" clId="Web-{07810509-6929-1E64-4E61-A8852900BE36}"/>
    <pc:docChg chg="modSld">
      <pc:chgData name="Alana Wimbley" userId="S::alanawimbley@kidneyresearchuk.org::3a49804d-7504-44ff-a9e5-cd23cbc45c03" providerId="AD" clId="Web-{07810509-6929-1E64-4E61-A8852900BE36}" dt="2023-03-16T10:04:51.009" v="10" actId="1076"/>
      <pc:docMkLst>
        <pc:docMk/>
      </pc:docMkLst>
      <pc:sldChg chg="addSp delSp modSp">
        <pc:chgData name="Alana Wimbley" userId="S::alanawimbley@kidneyresearchuk.org::3a49804d-7504-44ff-a9e5-cd23cbc45c03" providerId="AD" clId="Web-{07810509-6929-1E64-4E61-A8852900BE36}" dt="2023-03-16T10:04:51.009" v="10" actId="1076"/>
        <pc:sldMkLst>
          <pc:docMk/>
          <pc:sldMk cId="355968078" sldId="256"/>
        </pc:sldMkLst>
        <pc:spChg chg="add del mod">
          <ac:chgData name="Alana Wimbley" userId="S::alanawimbley@kidneyresearchuk.org::3a49804d-7504-44ff-a9e5-cd23cbc45c03" providerId="AD" clId="Web-{07810509-6929-1E64-4E61-A8852900BE36}" dt="2023-03-16T10:04:04.929" v="3"/>
          <ac:spMkLst>
            <pc:docMk/>
            <pc:sldMk cId="355968078" sldId="256"/>
            <ac:spMk id="2" creationId="{86DA8FFA-1D5C-44C8-D014-C6D783080005}"/>
          </ac:spMkLst>
        </pc:spChg>
        <pc:spChg chg="add del mod">
          <ac:chgData name="Alana Wimbley" userId="S::alanawimbley@kidneyresearchuk.org::3a49804d-7504-44ff-a9e5-cd23cbc45c03" providerId="AD" clId="Web-{07810509-6929-1E64-4E61-A8852900BE36}" dt="2023-03-16T10:04:19.445" v="7"/>
          <ac:spMkLst>
            <pc:docMk/>
            <pc:sldMk cId="355968078" sldId="256"/>
            <ac:spMk id="3" creationId="{9F3ECF37-B613-A4F6-1776-C76C6F9793B8}"/>
          </ac:spMkLst>
        </pc:spChg>
        <pc:spChg chg="add mod">
          <ac:chgData name="Alana Wimbley" userId="S::alanawimbley@kidneyresearchuk.org::3a49804d-7504-44ff-a9e5-cd23cbc45c03" providerId="AD" clId="Web-{07810509-6929-1E64-4E61-A8852900BE36}" dt="2023-03-16T10:04:51.009" v="10" actId="1076"/>
          <ac:spMkLst>
            <pc:docMk/>
            <pc:sldMk cId="355968078" sldId="256"/>
            <ac:spMk id="6" creationId="{430917BB-7C4D-96D7-EEC9-3B171E5BCDA8}"/>
          </ac:spMkLst>
        </pc:spChg>
      </pc:sldChg>
    </pc:docChg>
  </pc:docChgLst>
  <pc:docChgLst>
    <pc:chgData name="Alana Wimbley" userId="S::alanawimbley@kidneyresearchuk.org::3a49804d-7504-44ff-a9e5-cd23cbc45c03" providerId="AD" clId="Web-{1485956C-7CA4-8968-A0EF-C28CD4204FFF}"/>
    <pc:docChg chg="addSld delSld modSld sldOrd">
      <pc:chgData name="Alana Wimbley" userId="S::alanawimbley@kidneyresearchuk.org::3a49804d-7504-44ff-a9e5-cd23cbc45c03" providerId="AD" clId="Web-{1485956C-7CA4-8968-A0EF-C28CD4204FFF}" dt="2023-03-16T10:09:34.308" v="46" actId="1076"/>
      <pc:docMkLst>
        <pc:docMk/>
      </pc:docMkLst>
      <pc:sldChg chg="del">
        <pc:chgData name="Alana Wimbley" userId="S::alanawimbley@kidneyresearchuk.org::3a49804d-7504-44ff-a9e5-cd23cbc45c03" providerId="AD" clId="Web-{1485956C-7CA4-8968-A0EF-C28CD4204FFF}" dt="2023-03-16T10:06:26.419" v="9"/>
        <pc:sldMkLst>
          <pc:docMk/>
          <pc:sldMk cId="355968078" sldId="256"/>
        </pc:sldMkLst>
      </pc:sldChg>
      <pc:sldChg chg="del">
        <pc:chgData name="Alana Wimbley" userId="S::alanawimbley@kidneyresearchuk.org::3a49804d-7504-44ff-a9e5-cd23cbc45c03" providerId="AD" clId="Web-{1485956C-7CA4-8968-A0EF-C28CD4204FFF}" dt="2023-03-16T10:05:20.070" v="0"/>
        <pc:sldMkLst>
          <pc:docMk/>
          <pc:sldMk cId="1227605222" sldId="257"/>
        </pc:sldMkLst>
      </pc:sldChg>
      <pc:sldChg chg="del">
        <pc:chgData name="Alana Wimbley" userId="S::alanawimbley@kidneyresearchuk.org::3a49804d-7504-44ff-a9e5-cd23cbc45c03" providerId="AD" clId="Web-{1485956C-7CA4-8968-A0EF-C28CD4204FFF}" dt="2023-03-16T10:05:25.445" v="1"/>
        <pc:sldMkLst>
          <pc:docMk/>
          <pc:sldMk cId="1140706923" sldId="258"/>
        </pc:sldMkLst>
      </pc:sldChg>
      <pc:sldChg chg="del">
        <pc:chgData name="Alana Wimbley" userId="S::alanawimbley@kidneyresearchuk.org::3a49804d-7504-44ff-a9e5-cd23cbc45c03" providerId="AD" clId="Web-{1485956C-7CA4-8968-A0EF-C28CD4204FFF}" dt="2023-03-16T10:05:41.900" v="4"/>
        <pc:sldMkLst>
          <pc:docMk/>
          <pc:sldMk cId="3050365814" sldId="262"/>
        </pc:sldMkLst>
      </pc:sldChg>
      <pc:sldChg chg="del">
        <pc:chgData name="Alana Wimbley" userId="S::alanawimbley@kidneyresearchuk.org::3a49804d-7504-44ff-a9e5-cd23cbc45c03" providerId="AD" clId="Web-{1485956C-7CA4-8968-A0EF-C28CD4204FFF}" dt="2023-03-16T10:05:49.760" v="5"/>
        <pc:sldMkLst>
          <pc:docMk/>
          <pc:sldMk cId="558420958" sldId="269"/>
        </pc:sldMkLst>
      </pc:sldChg>
      <pc:sldChg chg="addSp delSp modSp mod setBg">
        <pc:chgData name="Alana Wimbley" userId="S::alanawimbley@kidneyresearchuk.org::3a49804d-7504-44ff-a9e5-cd23cbc45c03" providerId="AD" clId="Web-{1485956C-7CA4-8968-A0EF-C28CD4204FFF}" dt="2023-03-16T10:09:34.308" v="46" actId="1076"/>
        <pc:sldMkLst>
          <pc:docMk/>
          <pc:sldMk cId="2944855640" sldId="271"/>
        </pc:sldMkLst>
        <pc:spChg chg="del">
          <ac:chgData name="Alana Wimbley" userId="S::alanawimbley@kidneyresearchuk.org::3a49804d-7504-44ff-a9e5-cd23cbc45c03" providerId="AD" clId="Web-{1485956C-7CA4-8968-A0EF-C28CD4204FFF}" dt="2023-03-16T10:06:12.589" v="7"/>
          <ac:spMkLst>
            <pc:docMk/>
            <pc:sldMk cId="2944855640" sldId="271"/>
            <ac:spMk id="4" creationId="{4701DAD8-9FB2-9846-83E7-D8D0164679B7}"/>
          </ac:spMkLst>
        </pc:spChg>
        <pc:spChg chg="del">
          <ac:chgData name="Alana Wimbley" userId="S::alanawimbley@kidneyresearchuk.org::3a49804d-7504-44ff-a9e5-cd23cbc45c03" providerId="AD" clId="Web-{1485956C-7CA4-8968-A0EF-C28CD4204FFF}" dt="2023-03-16T10:06:14.152" v="8"/>
          <ac:spMkLst>
            <pc:docMk/>
            <pc:sldMk cId="2944855640" sldId="271"/>
            <ac:spMk id="5" creationId="{038B2A7D-CCF9-2845-85BF-A7CF3E7DEC34}"/>
          </ac:spMkLst>
        </pc:spChg>
        <pc:spChg chg="add">
          <ac:chgData name="Alana Wimbley" userId="S::alanawimbley@kidneyresearchuk.org::3a49804d-7504-44ff-a9e5-cd23cbc45c03" providerId="AD" clId="Web-{1485956C-7CA4-8968-A0EF-C28CD4204FFF}" dt="2023-03-16T10:09:09.775" v="43"/>
          <ac:spMkLst>
            <pc:docMk/>
            <pc:sldMk cId="2944855640" sldId="271"/>
            <ac:spMk id="7" creationId="{42A4FC2C-047E-45A5-965D-8E1E3BF09BC6}"/>
          </ac:spMkLst>
        </pc:spChg>
        <pc:picChg chg="add mod">
          <ac:chgData name="Alana Wimbley" userId="S::alanawimbley@kidneyresearchuk.org::3a49804d-7504-44ff-a9e5-cd23cbc45c03" providerId="AD" clId="Web-{1485956C-7CA4-8968-A0EF-C28CD4204FFF}" dt="2023-03-16T10:09:09.775" v="43"/>
          <ac:picMkLst>
            <pc:docMk/>
            <pc:sldMk cId="2944855640" sldId="271"/>
            <ac:picMk id="2" creationId="{38EE2D95-8FFF-1F25-36D6-CCF28495A814}"/>
          </ac:picMkLst>
        </pc:picChg>
        <pc:picChg chg="del">
          <ac:chgData name="Alana Wimbley" userId="S::alanawimbley@kidneyresearchuk.org::3a49804d-7504-44ff-a9e5-cd23cbc45c03" providerId="AD" clId="Web-{1485956C-7CA4-8968-A0EF-C28CD4204FFF}" dt="2023-03-16T10:06:11.464" v="6"/>
          <ac:picMkLst>
            <pc:docMk/>
            <pc:sldMk cId="2944855640" sldId="271"/>
            <ac:picMk id="3" creationId="{08DE7E82-115A-514E-A3F3-82CDC65BBF24}"/>
          </ac:picMkLst>
        </pc:picChg>
        <pc:picChg chg="del mod">
          <ac:chgData name="Alana Wimbley" userId="S::alanawimbley@kidneyresearchuk.org::3a49804d-7504-44ff-a9e5-cd23cbc45c03" providerId="AD" clId="Web-{1485956C-7CA4-8968-A0EF-C28CD4204FFF}" dt="2023-03-16T10:08:58.930" v="40"/>
          <ac:picMkLst>
            <pc:docMk/>
            <pc:sldMk cId="2944855640" sldId="271"/>
            <ac:picMk id="6" creationId="{5A47C2C4-6888-47A8-BEA3-7260C2A8DC44}"/>
          </ac:picMkLst>
        </pc:picChg>
        <pc:picChg chg="add mod">
          <ac:chgData name="Alana Wimbley" userId="S::alanawimbley@kidneyresearchuk.org::3a49804d-7504-44ff-a9e5-cd23cbc45c03" providerId="AD" clId="Web-{1485956C-7CA4-8968-A0EF-C28CD4204FFF}" dt="2023-03-16T10:09:34.308" v="46" actId="1076"/>
          <ac:picMkLst>
            <pc:docMk/>
            <pc:sldMk cId="2944855640" sldId="271"/>
            <ac:picMk id="8" creationId="{A46F3CA1-2E19-2381-401C-364258AE8357}"/>
          </ac:picMkLst>
        </pc:picChg>
      </pc:sldChg>
      <pc:sldChg chg="add del replId">
        <pc:chgData name="Alana Wimbley" userId="S::alanawimbley@kidneyresearchuk.org::3a49804d-7504-44ff-a9e5-cd23cbc45c03" providerId="AD" clId="Web-{1485956C-7CA4-8968-A0EF-C28CD4204FFF}" dt="2023-03-16T10:05:36.415" v="3"/>
        <pc:sldMkLst>
          <pc:docMk/>
          <pc:sldMk cId="90904086" sldId="275"/>
        </pc:sldMkLst>
      </pc:sldChg>
      <pc:sldChg chg="addSp modSp add ord replId">
        <pc:chgData name="Alana Wimbley" userId="S::alanawimbley@kidneyresearchuk.org::3a49804d-7504-44ff-a9e5-cd23cbc45c03" providerId="AD" clId="Web-{1485956C-7CA4-8968-A0EF-C28CD4204FFF}" dt="2023-03-16T10:07:53.316" v="38" actId="1076"/>
        <pc:sldMkLst>
          <pc:docMk/>
          <pc:sldMk cId="1292360946" sldId="275"/>
        </pc:sldMkLst>
        <pc:spChg chg="add mod">
          <ac:chgData name="Alana Wimbley" userId="S::alanawimbley@kidneyresearchuk.org::3a49804d-7504-44ff-a9e5-cd23cbc45c03" providerId="AD" clId="Web-{1485956C-7CA4-8968-A0EF-C28CD4204FFF}" dt="2023-03-16T10:07:25.157" v="35" actId="1076"/>
          <ac:spMkLst>
            <pc:docMk/>
            <pc:sldMk cId="1292360946" sldId="275"/>
            <ac:spMk id="3" creationId="{D6268D62-0626-6EF5-D7C8-5F51FA257E58}"/>
          </ac:spMkLst>
        </pc:spChg>
        <pc:picChg chg="mod">
          <ac:chgData name="Alana Wimbley" userId="S::alanawimbley@kidneyresearchuk.org::3a49804d-7504-44ff-a9e5-cd23cbc45c03" providerId="AD" clId="Web-{1485956C-7CA4-8968-A0EF-C28CD4204FFF}" dt="2023-03-16T10:07:53.316" v="38" actId="1076"/>
          <ac:picMkLst>
            <pc:docMk/>
            <pc:sldMk cId="1292360946" sldId="275"/>
            <ac:picMk id="6" creationId="{5A47C2C4-6888-47A8-BEA3-7260C2A8DC44}"/>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101600"/>
          </c:spPr>
          <c:dPt>
            <c:idx val="0"/>
            <c:bubble3D val="0"/>
            <c:spPr>
              <a:solidFill>
                <a:schemeClr val="bg2"/>
              </a:solidFill>
              <a:ln w="101600">
                <a:solidFill>
                  <a:schemeClr val="lt1"/>
                </a:solidFill>
              </a:ln>
              <a:effectLst/>
            </c:spPr>
            <c:extLst>
              <c:ext xmlns:c16="http://schemas.microsoft.com/office/drawing/2014/chart" uri="{C3380CC4-5D6E-409C-BE32-E72D297353CC}">
                <c16:uniqueId val="{00000001-72BA-D944-A2DC-4C7092F0E401}"/>
              </c:ext>
            </c:extLst>
          </c:dPt>
          <c:dPt>
            <c:idx val="1"/>
            <c:bubble3D val="0"/>
            <c:spPr>
              <a:solidFill>
                <a:schemeClr val="accent2"/>
              </a:solidFill>
              <a:ln w="101600">
                <a:solidFill>
                  <a:schemeClr val="lt1"/>
                </a:solidFill>
              </a:ln>
              <a:effectLst/>
            </c:spPr>
            <c:extLst>
              <c:ext xmlns:c16="http://schemas.microsoft.com/office/drawing/2014/chart" uri="{C3380CC4-5D6E-409C-BE32-E72D297353CC}">
                <c16:uniqueId val="{00000003-72BA-D944-A2DC-4C7092F0E401}"/>
              </c:ext>
            </c:extLst>
          </c:dPt>
          <c:dPt>
            <c:idx val="2"/>
            <c:bubble3D val="0"/>
            <c:spPr>
              <a:solidFill>
                <a:schemeClr val="accent4"/>
              </a:solidFill>
              <a:ln w="101600">
                <a:solidFill>
                  <a:schemeClr val="lt1"/>
                </a:solidFill>
              </a:ln>
              <a:effectLst/>
            </c:spPr>
            <c:extLst>
              <c:ext xmlns:c16="http://schemas.microsoft.com/office/drawing/2014/chart" uri="{C3380CC4-5D6E-409C-BE32-E72D297353CC}">
                <c16:uniqueId val="{00000005-72BA-D944-A2DC-4C7092F0E401}"/>
              </c:ext>
            </c:extLst>
          </c:dPt>
          <c:dPt>
            <c:idx val="3"/>
            <c:bubble3D val="0"/>
            <c:spPr>
              <a:solidFill>
                <a:schemeClr val="accent1"/>
              </a:solidFill>
              <a:ln w="101600">
                <a:solidFill>
                  <a:schemeClr val="lt1"/>
                </a:solidFill>
              </a:ln>
              <a:effectLst/>
            </c:spPr>
            <c:extLst>
              <c:ext xmlns:c16="http://schemas.microsoft.com/office/drawing/2014/chart" uri="{C3380CC4-5D6E-409C-BE32-E72D297353CC}">
                <c16:uniqueId val="{00000007-72BA-D944-A2DC-4C7092F0E401}"/>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2BA-D944-A2DC-4C7092F0E401}"/>
            </c:ext>
          </c:extLst>
        </c:ser>
        <c:dLbls>
          <c:showLegendKey val="0"/>
          <c:showVal val="0"/>
          <c:showCatName val="0"/>
          <c:showSerName val="0"/>
          <c:showPercent val="0"/>
          <c:showBubbleSize val="0"/>
          <c:showLeaderLines val="1"/>
        </c:dLbls>
        <c:firstSliceAng val="69"/>
        <c:holeSize val="48"/>
      </c:doughnutChart>
      <c:spPr>
        <a:noFill/>
        <a:ln w="28575">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8DA609-74FA-9444-B811-9374AF6AA310}" type="datetimeFigureOut">
              <a:rPr lang="en-US" smtClean="0"/>
              <a:t>8/8/2024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1A37EC-C695-794E-B79A-C7308E067DA9}" type="slidenum">
              <a:rPr lang="en-US" smtClean="0"/>
              <a:t>‹#›</a:t>
            </a:fld>
            <a:endParaRPr lang="en-US"/>
          </a:p>
        </p:txBody>
      </p:sp>
    </p:spTree>
    <p:extLst>
      <p:ext uri="{BB962C8B-B14F-4D97-AF65-F5344CB8AC3E}">
        <p14:creationId xmlns:p14="http://schemas.microsoft.com/office/powerpoint/2010/main" val="1048723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End with our strapline.</a:t>
            </a:r>
          </a:p>
        </p:txBody>
      </p:sp>
      <p:sp>
        <p:nvSpPr>
          <p:cNvPr id="4" name="Slide Number Placeholder 3"/>
          <p:cNvSpPr>
            <a:spLocks noGrp="1"/>
          </p:cNvSpPr>
          <p:nvPr>
            <p:ph type="sldNum" sz="quarter" idx="5"/>
          </p:nvPr>
        </p:nvSpPr>
        <p:spPr/>
        <p:txBody>
          <a:bodyPr/>
          <a:lstStyle/>
          <a:p>
            <a:fld id="{8A1A37EC-C695-794E-B79A-C7308E067DA9}" type="slidenum">
              <a:rPr lang="en-US" smtClean="0"/>
              <a:t>1</a:t>
            </a:fld>
            <a:endParaRPr lang="en-US"/>
          </a:p>
        </p:txBody>
      </p:sp>
    </p:spTree>
    <p:extLst>
      <p:ext uri="{BB962C8B-B14F-4D97-AF65-F5344CB8AC3E}">
        <p14:creationId xmlns:p14="http://schemas.microsoft.com/office/powerpoint/2010/main" val="3703034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This section divider has a short synopsis that can describe the following section.</a:t>
            </a:r>
          </a:p>
        </p:txBody>
      </p:sp>
      <p:sp>
        <p:nvSpPr>
          <p:cNvPr id="4" name="Slide Number Placeholder 3"/>
          <p:cNvSpPr>
            <a:spLocks noGrp="1"/>
          </p:cNvSpPr>
          <p:nvPr>
            <p:ph type="sldNum" sz="quarter" idx="5"/>
          </p:nvPr>
        </p:nvSpPr>
        <p:spPr/>
        <p:txBody>
          <a:bodyPr/>
          <a:lstStyle/>
          <a:p>
            <a:fld id="{8A1A37EC-C695-794E-B79A-C7308E067DA9}" type="slidenum">
              <a:rPr lang="en-US" smtClean="0"/>
              <a:t>2</a:t>
            </a:fld>
            <a:endParaRPr lang="en-US"/>
          </a:p>
        </p:txBody>
      </p:sp>
    </p:spTree>
    <p:extLst>
      <p:ext uri="{BB962C8B-B14F-4D97-AF65-F5344CB8AC3E}">
        <p14:creationId xmlns:p14="http://schemas.microsoft.com/office/powerpoint/2010/main" val="3836836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Make sure that only the first paragraph is emboldened.</a:t>
            </a:r>
          </a:p>
        </p:txBody>
      </p:sp>
      <p:sp>
        <p:nvSpPr>
          <p:cNvPr id="4" name="Slide Number Placeholder 3"/>
          <p:cNvSpPr>
            <a:spLocks noGrp="1"/>
          </p:cNvSpPr>
          <p:nvPr>
            <p:ph type="sldNum" sz="quarter" idx="5"/>
          </p:nvPr>
        </p:nvSpPr>
        <p:spPr/>
        <p:txBody>
          <a:bodyPr/>
          <a:lstStyle/>
          <a:p>
            <a:fld id="{8A1A37EC-C695-794E-B79A-C7308E067DA9}" type="slidenum">
              <a:rPr lang="en-US" smtClean="0"/>
              <a:t>4</a:t>
            </a:fld>
            <a:endParaRPr lang="en-US"/>
          </a:p>
        </p:txBody>
      </p:sp>
    </p:spTree>
    <p:extLst>
      <p:ext uri="{BB962C8B-B14F-4D97-AF65-F5344CB8AC3E}">
        <p14:creationId xmlns:p14="http://schemas.microsoft.com/office/powerpoint/2010/main" val="610628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Make sure that only the first paragraph is emboldened.</a:t>
            </a:r>
          </a:p>
        </p:txBody>
      </p:sp>
      <p:sp>
        <p:nvSpPr>
          <p:cNvPr id="4" name="Slide Number Placeholder 3"/>
          <p:cNvSpPr>
            <a:spLocks noGrp="1"/>
          </p:cNvSpPr>
          <p:nvPr>
            <p:ph type="sldNum" sz="quarter" idx="5"/>
          </p:nvPr>
        </p:nvSpPr>
        <p:spPr/>
        <p:txBody>
          <a:bodyPr/>
          <a:lstStyle/>
          <a:p>
            <a:fld id="{8A1A37EC-C695-794E-B79A-C7308E067DA9}" type="slidenum">
              <a:rPr lang="en-US" smtClean="0"/>
              <a:t>5</a:t>
            </a:fld>
            <a:endParaRPr lang="en-US"/>
          </a:p>
        </p:txBody>
      </p:sp>
    </p:spTree>
    <p:extLst>
      <p:ext uri="{BB962C8B-B14F-4D97-AF65-F5344CB8AC3E}">
        <p14:creationId xmlns:p14="http://schemas.microsoft.com/office/powerpoint/2010/main" val="700871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A good picture can speak a thousand words. If you find your deck becoming very text heavy, use this slide to break it up a little.</a:t>
            </a:r>
          </a:p>
        </p:txBody>
      </p:sp>
      <p:sp>
        <p:nvSpPr>
          <p:cNvPr id="4" name="Slide Number Placeholder 3"/>
          <p:cNvSpPr>
            <a:spLocks noGrp="1"/>
          </p:cNvSpPr>
          <p:nvPr>
            <p:ph type="sldNum" sz="quarter" idx="5"/>
          </p:nvPr>
        </p:nvSpPr>
        <p:spPr/>
        <p:txBody>
          <a:bodyPr/>
          <a:lstStyle/>
          <a:p>
            <a:fld id="{8A1A37EC-C695-794E-B79A-C7308E067DA9}" type="slidenum">
              <a:rPr lang="en-US" smtClean="0"/>
              <a:t>6</a:t>
            </a:fld>
            <a:endParaRPr lang="en-US"/>
          </a:p>
        </p:txBody>
      </p:sp>
    </p:spTree>
    <p:extLst>
      <p:ext uri="{BB962C8B-B14F-4D97-AF65-F5344CB8AC3E}">
        <p14:creationId xmlns:p14="http://schemas.microsoft.com/office/powerpoint/2010/main" val="2111379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Make sure that only the first paragraph is emboldened.</a:t>
            </a:r>
          </a:p>
        </p:txBody>
      </p:sp>
      <p:sp>
        <p:nvSpPr>
          <p:cNvPr id="4" name="Slide Number Placeholder 3"/>
          <p:cNvSpPr>
            <a:spLocks noGrp="1"/>
          </p:cNvSpPr>
          <p:nvPr>
            <p:ph type="sldNum" sz="quarter" idx="5"/>
          </p:nvPr>
        </p:nvSpPr>
        <p:spPr/>
        <p:txBody>
          <a:bodyPr/>
          <a:lstStyle/>
          <a:p>
            <a:fld id="{8A1A37EC-C695-794E-B79A-C7308E067DA9}" type="slidenum">
              <a:rPr lang="en-US" smtClean="0"/>
              <a:t>10</a:t>
            </a:fld>
            <a:endParaRPr lang="en-US"/>
          </a:p>
        </p:txBody>
      </p:sp>
    </p:spTree>
    <p:extLst>
      <p:ext uri="{BB962C8B-B14F-4D97-AF65-F5344CB8AC3E}">
        <p14:creationId xmlns:p14="http://schemas.microsoft.com/office/powerpoint/2010/main" val="13115363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End with our strapline.</a:t>
            </a:r>
          </a:p>
        </p:txBody>
      </p:sp>
      <p:sp>
        <p:nvSpPr>
          <p:cNvPr id="4" name="Slide Number Placeholder 3"/>
          <p:cNvSpPr>
            <a:spLocks noGrp="1"/>
          </p:cNvSpPr>
          <p:nvPr>
            <p:ph type="sldNum" sz="quarter" idx="5"/>
          </p:nvPr>
        </p:nvSpPr>
        <p:spPr/>
        <p:txBody>
          <a:bodyPr/>
          <a:lstStyle/>
          <a:p>
            <a:fld id="{8A1A37EC-C695-794E-B79A-C7308E067DA9}" type="slidenum">
              <a:rPr lang="en-US" smtClean="0"/>
              <a:t>11</a:t>
            </a:fld>
            <a:endParaRPr lang="en-US"/>
          </a:p>
        </p:txBody>
      </p:sp>
    </p:spTree>
    <p:extLst>
      <p:ext uri="{BB962C8B-B14F-4D97-AF65-F5344CB8AC3E}">
        <p14:creationId xmlns:p14="http://schemas.microsoft.com/office/powerpoint/2010/main" val="3902520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545E0-117C-B643-8FC5-7A8128B25D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E84E1E3-0827-7B4F-83D3-160A2C6EE5E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07ED32-E882-3346-8556-A7DEB2267EF6}"/>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5" name="Footer Placeholder 4">
            <a:extLst>
              <a:ext uri="{FF2B5EF4-FFF2-40B4-BE49-F238E27FC236}">
                <a16:creationId xmlns:a16="http://schemas.microsoft.com/office/drawing/2014/main" id="{A06D7769-AE32-474E-B211-E21F21A098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258519-80BA-CA49-82FB-384F504758A2}"/>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1723094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B8505-8251-9046-B7D4-6091A598A9C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0CE7355-7C89-F34A-BD2B-CDB4120107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3781A7-3532-F548-9768-E43BBD58BE12}"/>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5" name="Footer Placeholder 4">
            <a:extLst>
              <a:ext uri="{FF2B5EF4-FFF2-40B4-BE49-F238E27FC236}">
                <a16:creationId xmlns:a16="http://schemas.microsoft.com/office/drawing/2014/main" id="{077EEF6C-11FE-5041-BD00-012FEFA7CF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A98818-DDAB-3643-AA22-EE46F91EC512}"/>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3020949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390D27-A7C7-1F48-8737-E7B7B21B5E5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1E2D3A2-52D2-6B44-9D02-57389D38E2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4D4001D-04B5-7C4B-B737-83AFFBFB3F30}"/>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5" name="Footer Placeholder 4">
            <a:extLst>
              <a:ext uri="{FF2B5EF4-FFF2-40B4-BE49-F238E27FC236}">
                <a16:creationId xmlns:a16="http://schemas.microsoft.com/office/drawing/2014/main" id="{CFB9F6C9-FBA1-5446-804A-8D8788027A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8C11DD-D69A-E54C-A5AF-9C9B1F798949}"/>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139089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0998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05932-144B-4C44-9CDA-81FF960CDF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614644-0FEF-1B45-AC1E-A4B3D65878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DCF106-666B-B443-9CC6-F4B9F1DC574C}"/>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5" name="Footer Placeholder 4">
            <a:extLst>
              <a:ext uri="{FF2B5EF4-FFF2-40B4-BE49-F238E27FC236}">
                <a16:creationId xmlns:a16="http://schemas.microsoft.com/office/drawing/2014/main" id="{A38EC37B-48F5-224C-8B84-E353D6CCE8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8B488E-06CC-D94F-B370-3BC1BA810DD8}"/>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1358128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FA0CC-F0D6-B84F-8AF5-45D0836E9F7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FA78027-2437-6E4E-AF97-584ECF7E34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017FC6B-D4AC-0C41-A9D0-02C517CB2AB8}"/>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5" name="Footer Placeholder 4">
            <a:extLst>
              <a:ext uri="{FF2B5EF4-FFF2-40B4-BE49-F238E27FC236}">
                <a16:creationId xmlns:a16="http://schemas.microsoft.com/office/drawing/2014/main" id="{9C82F118-4BCE-3246-835E-CEA3ED5364E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CDFB50-20E3-F444-B4DE-6B97AC178EA7}"/>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1830511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B4AEB-AD90-404A-B7D4-78987F5001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469238-5B64-4A44-B517-50C8DD5BEB1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8CC9C7A-54B3-1440-A36E-5980EFCC809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DA8F65D-51B0-3740-9ABC-B9B95B7C50FD}"/>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6" name="Footer Placeholder 5">
            <a:extLst>
              <a:ext uri="{FF2B5EF4-FFF2-40B4-BE49-F238E27FC236}">
                <a16:creationId xmlns:a16="http://schemas.microsoft.com/office/drawing/2014/main" id="{6A9FA63F-2D38-F043-A145-EAE58152DF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50A942-C65D-1E42-9A9A-AF304DB14DEC}"/>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15447613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E89F0-A918-EA48-8CF6-2C1310165C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307030-5515-DD4A-AAED-B3EB798284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118224-701B-EA49-80B8-062DCF27CD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854B7D6-FE6F-7248-946D-DDCD023FDE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8C78E92-11CE-1149-A2C7-A3AD2DB9B0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6D923F3-0C13-4344-AECD-3D53768248AB}"/>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8" name="Footer Placeholder 7">
            <a:extLst>
              <a:ext uri="{FF2B5EF4-FFF2-40B4-BE49-F238E27FC236}">
                <a16:creationId xmlns:a16="http://schemas.microsoft.com/office/drawing/2014/main" id="{D668B96F-491A-2642-97DD-16FF961A63D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1BA355-45A9-BB4F-8C98-5E4750C1D7AF}"/>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38567750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B79F0-054B-2E42-A636-0F0418CA03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8B0E484-B0AC-3649-8CF6-D8964C5D1B2D}"/>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4" name="Footer Placeholder 3">
            <a:extLst>
              <a:ext uri="{FF2B5EF4-FFF2-40B4-BE49-F238E27FC236}">
                <a16:creationId xmlns:a16="http://schemas.microsoft.com/office/drawing/2014/main" id="{DDF790AA-3A0D-5A42-BF2B-946589591C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2FF05A-2E9E-9041-A5F3-B5EE8F94B103}"/>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3232145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55080C-CB51-624C-A514-6E9BF043D34D}"/>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3" name="Footer Placeholder 2">
            <a:extLst>
              <a:ext uri="{FF2B5EF4-FFF2-40B4-BE49-F238E27FC236}">
                <a16:creationId xmlns:a16="http://schemas.microsoft.com/office/drawing/2014/main" id="{55778191-52AD-8840-B594-E94DC187F43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98B9EA-E4F9-014D-A5B2-7423B3A9F668}"/>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2514364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34CE1-4E68-DA4D-AC42-F5B32D748BB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76B09E0-DBE3-FD4C-A722-73A13675C8F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19695E3-396A-B940-B11E-F46F3BA077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C93986-875A-B046-9AFA-80B043467643}"/>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6" name="Footer Placeholder 5">
            <a:extLst>
              <a:ext uri="{FF2B5EF4-FFF2-40B4-BE49-F238E27FC236}">
                <a16:creationId xmlns:a16="http://schemas.microsoft.com/office/drawing/2014/main" id="{750AD481-2223-3C4C-9672-3085D15BD8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6D7471-FC67-B24E-B7E5-D4E1D5EC5049}"/>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404362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44D4A-DE61-8E47-90F8-B310722B49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B64E23-5A26-5E45-A9AE-0D0E57AEB6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C1B1D6F-F16A-4E41-A846-42406548E5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176D7F-8CDB-164D-85A2-0BC51A789999}"/>
              </a:ext>
            </a:extLst>
          </p:cNvPr>
          <p:cNvSpPr>
            <a:spLocks noGrp="1"/>
          </p:cNvSpPr>
          <p:nvPr>
            <p:ph type="dt" sz="half" idx="10"/>
          </p:nvPr>
        </p:nvSpPr>
        <p:spPr/>
        <p:txBody>
          <a:bodyPr/>
          <a:lstStyle/>
          <a:p>
            <a:fld id="{5A517C95-523A-EF4E-9B5F-822699369464}" type="datetimeFigureOut">
              <a:rPr lang="en-US" smtClean="0"/>
              <a:t>8/8/2024</a:t>
            </a:fld>
            <a:endParaRPr lang="en-US"/>
          </a:p>
        </p:txBody>
      </p:sp>
      <p:sp>
        <p:nvSpPr>
          <p:cNvPr id="6" name="Footer Placeholder 5">
            <a:extLst>
              <a:ext uri="{FF2B5EF4-FFF2-40B4-BE49-F238E27FC236}">
                <a16:creationId xmlns:a16="http://schemas.microsoft.com/office/drawing/2014/main" id="{019DDF8D-7CF3-1C48-9DD6-11517B8DA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AE06DD-2455-484A-AA65-7F2E416B0134}"/>
              </a:ext>
            </a:extLst>
          </p:cNvPr>
          <p:cNvSpPr>
            <a:spLocks noGrp="1"/>
          </p:cNvSpPr>
          <p:nvPr>
            <p:ph type="sldNum" sz="quarter" idx="12"/>
          </p:nvPr>
        </p:nvSpPr>
        <p:spPr/>
        <p:txBody>
          <a:bodyPr/>
          <a:lstStyle/>
          <a:p>
            <a:fld id="{70DFF19E-96DA-2C4E-8FC8-F504F8B358D9}" type="slidenum">
              <a:rPr lang="en-US" smtClean="0"/>
              <a:t>‹#›</a:t>
            </a:fld>
            <a:endParaRPr lang="en-US"/>
          </a:p>
        </p:txBody>
      </p:sp>
    </p:spTree>
    <p:extLst>
      <p:ext uri="{BB962C8B-B14F-4D97-AF65-F5344CB8AC3E}">
        <p14:creationId xmlns:p14="http://schemas.microsoft.com/office/powerpoint/2010/main" val="297330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7C1684-1D77-6745-B73A-507220B906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46797D0-69FC-3A44-99B2-E412757C77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33997A-8C39-A340-98C7-B07FDE58C27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517C95-523A-EF4E-9B5F-822699369464}" type="datetimeFigureOut">
              <a:rPr lang="en-US" smtClean="0"/>
              <a:t>8/8/2024</a:t>
            </a:fld>
            <a:endParaRPr lang="en-US"/>
          </a:p>
        </p:txBody>
      </p:sp>
      <p:sp>
        <p:nvSpPr>
          <p:cNvPr id="5" name="Footer Placeholder 4">
            <a:extLst>
              <a:ext uri="{FF2B5EF4-FFF2-40B4-BE49-F238E27FC236}">
                <a16:creationId xmlns:a16="http://schemas.microsoft.com/office/drawing/2014/main" id="{085F8DF5-BBE4-594B-8549-5314BC1A4F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5CDA3D9-762A-0749-ACBD-8D86C57CC5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DFF19E-96DA-2C4E-8FC8-F504F8B358D9}" type="slidenum">
              <a:rPr lang="en-US" smtClean="0"/>
              <a:t>‹#›</a:t>
            </a:fld>
            <a:endParaRPr lang="en-US"/>
          </a:p>
        </p:txBody>
      </p:sp>
    </p:spTree>
    <p:extLst>
      <p:ext uri="{BB962C8B-B14F-4D97-AF65-F5344CB8AC3E}">
        <p14:creationId xmlns:p14="http://schemas.microsoft.com/office/powerpoint/2010/main" val="9620451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logo&#10;&#10;Description automatically generated">
            <a:extLst>
              <a:ext uri="{FF2B5EF4-FFF2-40B4-BE49-F238E27FC236}">
                <a16:creationId xmlns:a16="http://schemas.microsoft.com/office/drawing/2014/main" id="{5A47C2C4-6888-47A8-BEA3-7260C2A8DC44}"/>
              </a:ext>
            </a:extLst>
          </p:cNvPr>
          <p:cNvPicPr>
            <a:picLocks noChangeAspect="1"/>
          </p:cNvPicPr>
          <p:nvPr/>
        </p:nvPicPr>
        <p:blipFill>
          <a:blip r:embed="rId3"/>
          <a:stretch>
            <a:fillRect/>
          </a:stretch>
        </p:blipFill>
        <p:spPr>
          <a:xfrm>
            <a:off x="47207" y="5173019"/>
            <a:ext cx="3376799" cy="1688400"/>
          </a:xfrm>
          <a:prstGeom prst="rect">
            <a:avLst/>
          </a:prstGeom>
        </p:spPr>
      </p:pic>
      <p:sp>
        <p:nvSpPr>
          <p:cNvPr id="3" name="TextBox 2">
            <a:extLst>
              <a:ext uri="{FF2B5EF4-FFF2-40B4-BE49-F238E27FC236}">
                <a16:creationId xmlns:a16="http://schemas.microsoft.com/office/drawing/2014/main" id="{D6268D62-0626-6EF5-D7C8-5F51FA257E58}"/>
              </a:ext>
            </a:extLst>
          </p:cNvPr>
          <p:cNvSpPr txBox="1"/>
          <p:nvPr/>
        </p:nvSpPr>
        <p:spPr>
          <a:xfrm>
            <a:off x="1734563" y="2813862"/>
            <a:ext cx="8614719" cy="1015663"/>
          </a:xfrm>
          <a:prstGeom prst="rect">
            <a:avLst/>
          </a:prstGeom>
          <a:noFill/>
        </p:spPr>
        <p:txBody>
          <a:bodyPr wrap="square" lIns="91440" tIns="45720" rIns="91440" bIns="45720" rtlCol="0" anchor="t">
            <a:spAutoFit/>
          </a:bodyPr>
          <a:lstStyle/>
          <a:p>
            <a:pPr algn="ctr"/>
            <a:r>
              <a:rPr lang="en-US" sz="6000" b="1">
                <a:solidFill>
                  <a:srgbClr val="BB3B8E"/>
                </a:solidFill>
                <a:latin typeface="Arial"/>
                <a:cs typeface="Arial"/>
              </a:rPr>
              <a:t>Title Page</a:t>
            </a:r>
            <a:r>
              <a:rPr lang="en-US" sz="6000" b="1">
                <a:solidFill>
                  <a:srgbClr val="333333"/>
                </a:solidFill>
                <a:latin typeface="Arial"/>
                <a:cs typeface="Arial"/>
              </a:rPr>
              <a:t>.</a:t>
            </a:r>
            <a:endParaRPr lang="en-US">
              <a:solidFill>
                <a:srgbClr val="333333"/>
              </a:solidFill>
            </a:endParaRPr>
          </a:p>
        </p:txBody>
      </p:sp>
    </p:spTree>
    <p:extLst>
      <p:ext uri="{BB962C8B-B14F-4D97-AF65-F5344CB8AC3E}">
        <p14:creationId xmlns:p14="http://schemas.microsoft.com/office/powerpoint/2010/main" val="1292360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nvGraphicFramePr>
        <p:xfrm>
          <a:off x="4673925" y="1935803"/>
          <a:ext cx="7257657" cy="4838438"/>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ADFD2732-26C2-7240-918E-EA8F63D9456F}"/>
              </a:ext>
            </a:extLst>
          </p:cNvPr>
          <p:cNvSpPr txBox="1"/>
          <p:nvPr/>
        </p:nvSpPr>
        <p:spPr>
          <a:xfrm>
            <a:off x="372008" y="303252"/>
            <a:ext cx="7135087" cy="646331"/>
          </a:xfrm>
          <a:prstGeom prst="rect">
            <a:avLst/>
          </a:prstGeom>
          <a:noFill/>
        </p:spPr>
        <p:txBody>
          <a:bodyPr wrap="square" rtlCol="0">
            <a:spAutoFit/>
          </a:bodyPr>
          <a:lstStyle/>
          <a:p>
            <a:r>
              <a:rPr lang="en-US" sz="3600" b="1">
                <a:solidFill>
                  <a:srgbClr val="333333"/>
                </a:solidFill>
                <a:latin typeface="Arial" panose="020B0604020202020204" pitchFamily="34" charset="0"/>
                <a:cs typeface="Arial" panose="020B0604020202020204" pitchFamily="34" charset="0"/>
              </a:rPr>
              <a:t>Page title</a:t>
            </a:r>
            <a:r>
              <a:rPr lang="en-US" sz="3600" b="1">
                <a:solidFill>
                  <a:srgbClr val="BB3B8E"/>
                </a:solidFill>
                <a:latin typeface="Arial" panose="020B0604020202020204" pitchFamily="34" charset="0"/>
                <a:cs typeface="Arial" panose="020B0604020202020204" pitchFamily="34" charset="0"/>
              </a:rPr>
              <a:t>.</a:t>
            </a:r>
            <a:endParaRPr lang="en-US" sz="3600" b="1" dirty="0">
              <a:solidFill>
                <a:srgbClr val="BB3B8E"/>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61B0922E-AC3A-2D41-B346-6DB9625D83BA}"/>
              </a:ext>
            </a:extLst>
          </p:cNvPr>
          <p:cNvSpPr txBox="1"/>
          <p:nvPr/>
        </p:nvSpPr>
        <p:spPr>
          <a:xfrm>
            <a:off x="383804" y="1865915"/>
            <a:ext cx="2981954" cy="3970318"/>
          </a:xfrm>
          <a:prstGeom prst="rect">
            <a:avLst/>
          </a:prstGeom>
          <a:noFill/>
        </p:spPr>
        <p:txBody>
          <a:bodyPr wrap="square" rtlCol="0">
            <a:spAutoFit/>
          </a:bodyPr>
          <a:lstStyle/>
          <a:p>
            <a:r>
              <a:rPr lang="en-US" b="1">
                <a:solidFill>
                  <a:srgbClr val="333333"/>
                </a:solidFill>
                <a:latin typeface="Arial" panose="020B0604020202020204" pitchFamily="34" charset="0"/>
                <a:cs typeface="Arial" panose="020B0604020202020204" pitchFamily="34" charset="0"/>
              </a:rPr>
              <a:t>Graphs, charts and figures can make use of our secondary colour palette. This can be found in the brand guidelines.</a:t>
            </a:r>
          </a:p>
          <a:p>
            <a:endParaRPr lang="en-US" b="1">
              <a:solidFill>
                <a:srgbClr val="333333"/>
              </a:solidFill>
              <a:latin typeface="Arial" panose="020B0604020202020204" pitchFamily="34" charset="0"/>
              <a:cs typeface="Arial" panose="020B0604020202020204" pitchFamily="34" charset="0"/>
            </a:endParaRPr>
          </a:p>
          <a:p>
            <a:r>
              <a:rPr lang="en-US">
                <a:solidFill>
                  <a:srgbClr val="333333"/>
                </a:solidFill>
                <a:latin typeface="Arial" panose="020B0604020202020204" pitchFamily="34" charset="0"/>
                <a:cs typeface="Arial" panose="020B0604020202020204" pitchFamily="34" charset="0"/>
              </a:rPr>
              <a:t>Arci demodi occusdandam, sinimust, ut apiti cusa dusapedit as et quo perio sammaio et et faccus netur atem. Et voluptatur mi, non. Maio et et faccus netur atem. Et voluptatur. </a:t>
            </a:r>
            <a:endParaRPr lang="en-US" dirty="0">
              <a:solidFill>
                <a:srgbClr val="333333"/>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BDA963F5-3E20-C64B-9063-47D71743FC87}"/>
              </a:ext>
            </a:extLst>
          </p:cNvPr>
          <p:cNvSpPr/>
          <p:nvPr/>
        </p:nvSpPr>
        <p:spPr>
          <a:xfrm>
            <a:off x="383804" y="1021767"/>
            <a:ext cx="10543403" cy="369332"/>
          </a:xfrm>
          <a:prstGeom prst="rect">
            <a:avLst/>
          </a:prstGeom>
        </p:spPr>
        <p:txBody>
          <a:bodyPr wrap="square">
            <a:spAutoFit/>
          </a:bodyPr>
          <a:lstStyle/>
          <a:p>
            <a:r>
              <a:rPr lang="en-US" dirty="0">
                <a:solidFill>
                  <a:srgbClr val="333333"/>
                </a:solidFill>
                <a:latin typeface="Arial" panose="020B0604020202020204" pitchFamily="34" charset="0"/>
                <a:cs typeface="Arial" panose="020B0604020202020204" pitchFamily="34" charset="0"/>
              </a:rPr>
              <a:t>Insert a short description of this chart.</a:t>
            </a:r>
            <a:endParaRPr lang="en-US"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21CE6C76-E1C3-A1C5-F7F9-7CF6F45A488A}"/>
              </a:ext>
            </a:extLst>
          </p:cNvPr>
          <p:cNvSpPr txBox="1"/>
          <p:nvPr/>
        </p:nvSpPr>
        <p:spPr>
          <a:xfrm>
            <a:off x="9433530" y="1281140"/>
            <a:ext cx="232130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333333"/>
                </a:solidFill>
                <a:latin typeface="Arial"/>
                <a:cs typeface="Calibri"/>
              </a:rPr>
              <a:t>Insert Chart Label here</a:t>
            </a:r>
            <a:endParaRPr lang="en-US" sz="1600" b="1" dirty="0">
              <a:solidFill>
                <a:srgbClr val="333333"/>
              </a:solidFill>
              <a:latin typeface="Arial"/>
              <a:cs typeface="Calibri"/>
            </a:endParaRPr>
          </a:p>
        </p:txBody>
      </p:sp>
      <p:sp>
        <p:nvSpPr>
          <p:cNvPr id="4" name="TextBox 3">
            <a:extLst>
              <a:ext uri="{FF2B5EF4-FFF2-40B4-BE49-F238E27FC236}">
                <a16:creationId xmlns:a16="http://schemas.microsoft.com/office/drawing/2014/main" id="{53AA1DF2-C933-24C2-8FF0-F771D5666ED4}"/>
              </a:ext>
            </a:extLst>
          </p:cNvPr>
          <p:cNvSpPr txBox="1"/>
          <p:nvPr/>
        </p:nvSpPr>
        <p:spPr>
          <a:xfrm>
            <a:off x="4483055" y="5541768"/>
            <a:ext cx="232130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333333"/>
                </a:solidFill>
                <a:latin typeface="Arial"/>
                <a:cs typeface="Calibri"/>
              </a:rPr>
              <a:t>Insert Chart Label here</a:t>
            </a:r>
            <a:endParaRPr lang="en-US" sz="1600" b="1" dirty="0">
              <a:solidFill>
                <a:srgbClr val="333333"/>
              </a:solidFill>
              <a:latin typeface="Arial"/>
              <a:cs typeface="Calibri"/>
            </a:endParaRPr>
          </a:p>
        </p:txBody>
      </p:sp>
      <p:sp>
        <p:nvSpPr>
          <p:cNvPr id="11" name="TextBox 10">
            <a:extLst>
              <a:ext uri="{FF2B5EF4-FFF2-40B4-BE49-F238E27FC236}">
                <a16:creationId xmlns:a16="http://schemas.microsoft.com/office/drawing/2014/main" id="{03C2685F-A24C-AB74-FA14-A5E22D3EEBC2}"/>
              </a:ext>
            </a:extLst>
          </p:cNvPr>
          <p:cNvSpPr txBox="1"/>
          <p:nvPr/>
        </p:nvSpPr>
        <p:spPr>
          <a:xfrm>
            <a:off x="4935346" y="2077632"/>
            <a:ext cx="2321308"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333333"/>
                </a:solidFill>
                <a:latin typeface="Arial"/>
                <a:cs typeface="Calibri"/>
              </a:rPr>
              <a:t>Insert Chart Label here</a:t>
            </a:r>
            <a:endParaRPr lang="en-US" sz="1600" b="1" dirty="0">
              <a:solidFill>
                <a:srgbClr val="333333"/>
              </a:solidFill>
              <a:latin typeface="Arial"/>
              <a:cs typeface="Calibri"/>
            </a:endParaRPr>
          </a:p>
        </p:txBody>
      </p:sp>
      <p:sp>
        <p:nvSpPr>
          <p:cNvPr id="12" name="TextBox 11">
            <a:extLst>
              <a:ext uri="{FF2B5EF4-FFF2-40B4-BE49-F238E27FC236}">
                <a16:creationId xmlns:a16="http://schemas.microsoft.com/office/drawing/2014/main" id="{37C1F5D8-5331-33B6-01E7-B54DA9762A53}"/>
              </a:ext>
            </a:extLst>
          </p:cNvPr>
          <p:cNvSpPr txBox="1"/>
          <p:nvPr/>
        </p:nvSpPr>
        <p:spPr>
          <a:xfrm>
            <a:off x="10642730" y="2491263"/>
            <a:ext cx="16383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a:solidFill>
                  <a:srgbClr val="333333"/>
                </a:solidFill>
                <a:latin typeface="Arial"/>
                <a:cs typeface="Calibri"/>
              </a:rPr>
              <a:t>Insert Chart Label here</a:t>
            </a:r>
            <a:endParaRPr lang="en-US" sz="1600" b="1" dirty="0">
              <a:solidFill>
                <a:srgbClr val="333333"/>
              </a:solidFill>
              <a:latin typeface="Arial"/>
              <a:cs typeface="Calibri"/>
            </a:endParaRPr>
          </a:p>
        </p:txBody>
      </p:sp>
      <p:sp>
        <p:nvSpPr>
          <p:cNvPr id="9" name="TextBox 8">
            <a:extLst>
              <a:ext uri="{FF2B5EF4-FFF2-40B4-BE49-F238E27FC236}">
                <a16:creationId xmlns:a16="http://schemas.microsoft.com/office/drawing/2014/main" id="{308A4DE6-8471-1622-DB8B-F7DD67087171}"/>
              </a:ext>
            </a:extLst>
          </p:cNvPr>
          <p:cNvSpPr txBox="1"/>
          <p:nvPr/>
        </p:nvSpPr>
        <p:spPr>
          <a:xfrm>
            <a:off x="7091697" y="960029"/>
            <a:ext cx="6230112" cy="400110"/>
          </a:xfrm>
          <a:prstGeom prst="rect">
            <a:avLst/>
          </a:prstGeom>
          <a:noFill/>
        </p:spPr>
        <p:txBody>
          <a:bodyPr wrap="square">
            <a:spAutoFit/>
          </a:bodyPr>
          <a:lstStyle/>
          <a:p>
            <a:r>
              <a:rPr lang="en-US" sz="2000" b="1">
                <a:solidFill>
                  <a:srgbClr val="333333"/>
                </a:solidFill>
                <a:latin typeface="Arial" panose="020B0604020202020204" pitchFamily="34" charset="0"/>
                <a:cs typeface="Arial" panose="020B0604020202020204" pitchFamily="34" charset="0"/>
              </a:rPr>
              <a:t>Chart title</a:t>
            </a:r>
            <a:r>
              <a:rPr lang="en-US" sz="2000" b="1">
                <a:solidFill>
                  <a:srgbClr val="BB3B8E"/>
                </a:solidFill>
                <a:latin typeface="Arial" panose="020B0604020202020204" pitchFamily="34" charset="0"/>
                <a:cs typeface="Arial" panose="020B0604020202020204" pitchFamily="34" charset="0"/>
              </a:rPr>
              <a:t>.</a:t>
            </a:r>
            <a:endParaRPr lang="en-US" sz="2000" b="1" dirty="0">
              <a:solidFill>
                <a:srgbClr val="BB3B8E"/>
              </a:solidFill>
              <a:latin typeface="Arial" panose="020B0604020202020204" pitchFamily="34" charset="0"/>
              <a:cs typeface="Arial" panose="020B0604020202020204" pitchFamily="34" charset="0"/>
            </a:endParaRPr>
          </a:p>
        </p:txBody>
      </p:sp>
      <p:cxnSp>
        <p:nvCxnSpPr>
          <p:cNvPr id="13" name="Straight Connector 12">
            <a:extLst>
              <a:ext uri="{FF2B5EF4-FFF2-40B4-BE49-F238E27FC236}">
                <a16:creationId xmlns:a16="http://schemas.microsoft.com/office/drawing/2014/main" id="{A3F73204-86CF-9D3B-AE57-D7045369145E}"/>
              </a:ext>
            </a:extLst>
          </p:cNvPr>
          <p:cNvCxnSpPr>
            <a:cxnSpLocks/>
          </p:cNvCxnSpPr>
          <p:nvPr/>
        </p:nvCxnSpPr>
        <p:spPr>
          <a:xfrm>
            <a:off x="6301947" y="2541164"/>
            <a:ext cx="269541" cy="242487"/>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1BC1167D-3388-6209-1696-F6692423B760}"/>
              </a:ext>
            </a:extLst>
          </p:cNvPr>
          <p:cNvCxnSpPr>
            <a:cxnSpLocks/>
          </p:cNvCxnSpPr>
          <p:nvPr/>
        </p:nvCxnSpPr>
        <p:spPr>
          <a:xfrm flipV="1">
            <a:off x="5868766" y="5410413"/>
            <a:ext cx="352790" cy="26271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383956F0-3C63-95D0-3BB0-F352FA710046}"/>
              </a:ext>
            </a:extLst>
          </p:cNvPr>
          <p:cNvCxnSpPr>
            <a:cxnSpLocks/>
          </p:cNvCxnSpPr>
          <p:nvPr/>
        </p:nvCxnSpPr>
        <p:spPr>
          <a:xfrm flipV="1">
            <a:off x="9402802" y="1925357"/>
            <a:ext cx="61457" cy="293153"/>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03AD1D8E-1B17-0523-1A1B-5074E7419DA7}"/>
              </a:ext>
            </a:extLst>
          </p:cNvPr>
          <p:cNvCxnSpPr>
            <a:cxnSpLocks/>
          </p:cNvCxnSpPr>
          <p:nvPr/>
        </p:nvCxnSpPr>
        <p:spPr>
          <a:xfrm flipV="1">
            <a:off x="10308664" y="2871508"/>
            <a:ext cx="302955" cy="26568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1559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 name="Picture 6" descr="Background pattern&#10;&#10;Description automatically generated">
            <a:extLst>
              <a:ext uri="{FF2B5EF4-FFF2-40B4-BE49-F238E27FC236}">
                <a16:creationId xmlns:a16="http://schemas.microsoft.com/office/drawing/2014/main" id="{38EE2D95-8FFF-1F25-36D6-CCF28495A814}"/>
              </a:ext>
            </a:extLst>
          </p:cNvPr>
          <p:cNvPicPr>
            <a:picLocks noChangeAspect="1"/>
          </p:cNvPicPr>
          <p:nvPr/>
        </p:nvPicPr>
        <p:blipFill rotWithShape="1">
          <a:blip r:embed="rId3"/>
          <a:srcRect t="19"/>
          <a:stretch/>
        </p:blipFill>
        <p:spPr>
          <a:xfrm>
            <a:off x="20" y="1282"/>
            <a:ext cx="12191980" cy="6856718"/>
          </a:xfrm>
          <a:prstGeom prst="rect">
            <a:avLst/>
          </a:prstGeom>
        </p:spPr>
      </p:pic>
      <p:pic>
        <p:nvPicPr>
          <p:cNvPr id="8" name="Picture 8" descr="Logo&#10;&#10;Description automatically generated">
            <a:extLst>
              <a:ext uri="{FF2B5EF4-FFF2-40B4-BE49-F238E27FC236}">
                <a16:creationId xmlns:a16="http://schemas.microsoft.com/office/drawing/2014/main" id="{A46F3CA1-2E19-2381-401C-364258AE8357}"/>
              </a:ext>
            </a:extLst>
          </p:cNvPr>
          <p:cNvPicPr>
            <a:picLocks noChangeAspect="1"/>
          </p:cNvPicPr>
          <p:nvPr/>
        </p:nvPicPr>
        <p:blipFill>
          <a:blip r:embed="rId4"/>
          <a:stretch>
            <a:fillRect/>
          </a:stretch>
        </p:blipFill>
        <p:spPr>
          <a:xfrm>
            <a:off x="49078" y="5481234"/>
            <a:ext cx="2743200" cy="1371600"/>
          </a:xfrm>
          <a:prstGeom prst="rect">
            <a:avLst/>
          </a:prstGeom>
        </p:spPr>
      </p:pic>
      <p:sp>
        <p:nvSpPr>
          <p:cNvPr id="4" name="TextBox 3">
            <a:extLst>
              <a:ext uri="{FF2B5EF4-FFF2-40B4-BE49-F238E27FC236}">
                <a16:creationId xmlns:a16="http://schemas.microsoft.com/office/drawing/2014/main" id="{C131C4D3-A077-8238-F8A4-D0890525411A}"/>
              </a:ext>
            </a:extLst>
          </p:cNvPr>
          <p:cNvSpPr txBox="1"/>
          <p:nvPr/>
        </p:nvSpPr>
        <p:spPr>
          <a:xfrm>
            <a:off x="3344595" y="2924475"/>
            <a:ext cx="6291849" cy="1015663"/>
          </a:xfrm>
          <a:prstGeom prst="rect">
            <a:avLst/>
          </a:prstGeom>
          <a:noFill/>
        </p:spPr>
        <p:txBody>
          <a:bodyPr wrap="square" lIns="91440" tIns="45720" rIns="91440" bIns="45720" rtlCol="0" anchor="t">
            <a:spAutoFit/>
          </a:bodyPr>
          <a:lstStyle/>
          <a:p>
            <a:r>
              <a:rPr lang="en-US" sz="6000" b="1" dirty="0">
                <a:solidFill>
                  <a:schemeClr val="bg1"/>
                </a:solidFill>
                <a:latin typeface="Arial"/>
                <a:cs typeface="Arial"/>
              </a:rPr>
              <a:t>Closing page</a:t>
            </a:r>
            <a:r>
              <a:rPr lang="en-US" sz="6000" b="1" dirty="0">
                <a:solidFill>
                  <a:schemeClr val="tx2"/>
                </a:solidFill>
                <a:latin typeface="Arial"/>
                <a:cs typeface="Arial"/>
              </a:rPr>
              <a:t>.</a:t>
            </a:r>
          </a:p>
        </p:txBody>
      </p:sp>
    </p:spTree>
    <p:extLst>
      <p:ext uri="{BB962C8B-B14F-4D97-AF65-F5344CB8AC3E}">
        <p14:creationId xmlns:p14="http://schemas.microsoft.com/office/powerpoint/2010/main" val="2944855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8097317-1D5C-D34C-871D-9BBC2BDDAB22}"/>
              </a:ext>
            </a:extLst>
          </p:cNvPr>
          <p:cNvSpPr/>
          <p:nvPr/>
        </p:nvSpPr>
        <p:spPr>
          <a:xfrm>
            <a:off x="0" y="0"/>
            <a:ext cx="12192000" cy="6858000"/>
          </a:xfrm>
          <a:prstGeom prst="rect">
            <a:avLst/>
          </a:prstGeom>
          <a:solidFill>
            <a:srgbClr val="6F1C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E692771C-B75B-6E43-8199-0A0BBD625757}"/>
              </a:ext>
            </a:extLst>
          </p:cNvPr>
          <p:cNvSpPr txBox="1"/>
          <p:nvPr/>
        </p:nvSpPr>
        <p:spPr>
          <a:xfrm>
            <a:off x="874240" y="4362443"/>
            <a:ext cx="8614719" cy="1015663"/>
          </a:xfrm>
          <a:prstGeom prst="rect">
            <a:avLst/>
          </a:prstGeom>
          <a:noFill/>
        </p:spPr>
        <p:txBody>
          <a:bodyPr wrap="square" rtlCol="0">
            <a:spAutoFit/>
          </a:bodyPr>
          <a:lstStyle/>
          <a:p>
            <a:r>
              <a:rPr lang="en-US" sz="6000" b="1" dirty="0">
                <a:solidFill>
                  <a:schemeClr val="bg2">
                    <a:lumMod val="20000"/>
                    <a:lumOff val="80000"/>
                  </a:schemeClr>
                </a:solidFill>
                <a:latin typeface="Arial" panose="020B0604020202020204" pitchFamily="34" charset="0"/>
                <a:cs typeface="Arial" panose="020B0604020202020204" pitchFamily="34" charset="0"/>
              </a:rPr>
              <a:t>Section divider.</a:t>
            </a:r>
          </a:p>
        </p:txBody>
      </p:sp>
      <p:sp>
        <p:nvSpPr>
          <p:cNvPr id="6" name="TextBox 5">
            <a:extLst>
              <a:ext uri="{FF2B5EF4-FFF2-40B4-BE49-F238E27FC236}">
                <a16:creationId xmlns:a16="http://schemas.microsoft.com/office/drawing/2014/main" id="{B4776E76-E796-824F-A406-B5A13108DC9B}"/>
              </a:ext>
            </a:extLst>
          </p:cNvPr>
          <p:cNvSpPr txBox="1"/>
          <p:nvPr/>
        </p:nvSpPr>
        <p:spPr>
          <a:xfrm>
            <a:off x="874239" y="5378106"/>
            <a:ext cx="10443521" cy="400110"/>
          </a:xfrm>
          <a:prstGeom prst="rect">
            <a:avLst/>
          </a:prstGeom>
          <a:noFill/>
        </p:spPr>
        <p:txBody>
          <a:bodyPr wrap="square" rtlCol="0">
            <a:spAutoFit/>
          </a:bodyPr>
          <a:lstStyle/>
          <a:p>
            <a:r>
              <a:rPr lang="en-US" sz="2000" dirty="0">
                <a:solidFill>
                  <a:schemeClr val="bg2">
                    <a:lumMod val="20000"/>
                    <a:lumOff val="80000"/>
                  </a:schemeClr>
                </a:solidFill>
                <a:latin typeface="Arial" panose="020B0604020202020204" pitchFamily="34" charset="0"/>
                <a:cs typeface="Arial" panose="020B0604020202020204" pitchFamily="34" charset="0"/>
              </a:rPr>
              <a:t>This is a synopsis that can be used to give additional information on the section to come.</a:t>
            </a:r>
          </a:p>
        </p:txBody>
      </p:sp>
    </p:spTree>
    <p:extLst>
      <p:ext uri="{BB962C8B-B14F-4D97-AF65-F5344CB8AC3E}">
        <p14:creationId xmlns:p14="http://schemas.microsoft.com/office/powerpoint/2010/main" val="558925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60F9D7D-E944-CF46-88EB-29B9723C6659}"/>
              </a:ext>
            </a:extLst>
          </p:cNvPr>
          <p:cNvSpPr txBox="1"/>
          <p:nvPr/>
        </p:nvSpPr>
        <p:spPr>
          <a:xfrm>
            <a:off x="1156901" y="1929762"/>
            <a:ext cx="9878198" cy="2554545"/>
          </a:xfrm>
          <a:prstGeom prst="rect">
            <a:avLst/>
          </a:prstGeom>
          <a:noFill/>
        </p:spPr>
        <p:txBody>
          <a:bodyPr wrap="square" rtlCol="0">
            <a:spAutoFit/>
          </a:bodyPr>
          <a:lstStyle/>
          <a:p>
            <a:pPr algn="ctr"/>
            <a:r>
              <a:rPr lang="en-US" sz="4000">
                <a:solidFill>
                  <a:srgbClr val="BB3B8E"/>
                </a:solidFill>
                <a:latin typeface="Arial" panose="020B0604020202020204" pitchFamily="34" charset="0"/>
                <a:cs typeface="Arial" panose="020B0604020202020204" pitchFamily="34" charset="0"/>
              </a:rPr>
              <a:t>Use this for short statements that set the scene for the next few slides. Alternatively add quotation marks to turn it into an inspirational quote.</a:t>
            </a:r>
          </a:p>
        </p:txBody>
      </p:sp>
      <p:sp>
        <p:nvSpPr>
          <p:cNvPr id="7" name="TextBox 6">
            <a:extLst>
              <a:ext uri="{FF2B5EF4-FFF2-40B4-BE49-F238E27FC236}">
                <a16:creationId xmlns:a16="http://schemas.microsoft.com/office/drawing/2014/main" id="{CB26E33D-A897-344A-BF10-435BCBAF30F3}"/>
              </a:ext>
            </a:extLst>
          </p:cNvPr>
          <p:cNvSpPr txBox="1"/>
          <p:nvPr/>
        </p:nvSpPr>
        <p:spPr>
          <a:xfrm>
            <a:off x="3380111" y="4757393"/>
            <a:ext cx="5634681" cy="400110"/>
          </a:xfrm>
          <a:prstGeom prst="rect">
            <a:avLst/>
          </a:prstGeom>
          <a:noFill/>
        </p:spPr>
        <p:txBody>
          <a:bodyPr wrap="square" rtlCol="0">
            <a:spAutoFit/>
          </a:bodyPr>
          <a:lstStyle/>
          <a:p>
            <a:pPr algn="r"/>
            <a:r>
              <a:rPr lang="en-US" sz="2000" b="1">
                <a:solidFill>
                  <a:srgbClr val="6F1C75"/>
                </a:solidFill>
                <a:latin typeface="Arial" panose="020B0604020202020204" pitchFamily="34" charset="0"/>
                <a:cs typeface="Arial" panose="020B0604020202020204" pitchFamily="34" charset="0"/>
              </a:rPr>
              <a:t>Optional for name/date</a:t>
            </a:r>
          </a:p>
        </p:txBody>
      </p:sp>
    </p:spTree>
    <p:extLst>
      <p:ext uri="{BB962C8B-B14F-4D97-AF65-F5344CB8AC3E}">
        <p14:creationId xmlns:p14="http://schemas.microsoft.com/office/powerpoint/2010/main" val="270310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6FE05C-EF67-AF4D-8B04-D34099ADB2D2}"/>
              </a:ext>
            </a:extLst>
          </p:cNvPr>
          <p:cNvSpPr txBox="1"/>
          <p:nvPr/>
        </p:nvSpPr>
        <p:spPr>
          <a:xfrm>
            <a:off x="1034878" y="816054"/>
            <a:ext cx="8614719" cy="646331"/>
          </a:xfrm>
          <a:prstGeom prst="rect">
            <a:avLst/>
          </a:prstGeom>
          <a:noFill/>
        </p:spPr>
        <p:txBody>
          <a:bodyPr wrap="square" rtlCol="0">
            <a:spAutoFit/>
          </a:bodyPr>
          <a:lstStyle/>
          <a:p>
            <a:r>
              <a:rPr lang="en-US" sz="3600" b="1">
                <a:solidFill>
                  <a:srgbClr val="333333"/>
                </a:solidFill>
                <a:latin typeface="Arial" panose="020B0604020202020204" pitchFamily="34" charset="0"/>
                <a:cs typeface="Arial" panose="020B0604020202020204" pitchFamily="34" charset="0"/>
              </a:rPr>
              <a:t>Page title</a:t>
            </a:r>
            <a:r>
              <a:rPr lang="en-US" sz="3600" b="1">
                <a:solidFill>
                  <a:srgbClr val="BB3B8E"/>
                </a:solidFill>
                <a:latin typeface="Arial" panose="020B0604020202020204" pitchFamily="34" charset="0"/>
                <a:cs typeface="Arial" panose="020B0604020202020204" pitchFamily="34" charset="0"/>
              </a:rPr>
              <a:t>.</a:t>
            </a:r>
          </a:p>
        </p:txBody>
      </p:sp>
      <p:sp>
        <p:nvSpPr>
          <p:cNvPr id="5" name="TextBox 4">
            <a:extLst>
              <a:ext uri="{FF2B5EF4-FFF2-40B4-BE49-F238E27FC236}">
                <a16:creationId xmlns:a16="http://schemas.microsoft.com/office/drawing/2014/main" id="{4419BE40-D753-4843-957D-026F4FF6860C}"/>
              </a:ext>
            </a:extLst>
          </p:cNvPr>
          <p:cNvSpPr txBox="1"/>
          <p:nvPr/>
        </p:nvSpPr>
        <p:spPr>
          <a:xfrm>
            <a:off x="1034878" y="1929762"/>
            <a:ext cx="8764030" cy="3785652"/>
          </a:xfrm>
          <a:prstGeom prst="rect">
            <a:avLst/>
          </a:prstGeom>
          <a:noFill/>
        </p:spPr>
        <p:txBody>
          <a:bodyPr wrap="square" rtlCol="0">
            <a:spAutoFit/>
          </a:bodyPr>
          <a:lstStyle/>
          <a:p>
            <a:r>
              <a:rPr lang="en-US" sz="2000" b="1">
                <a:solidFill>
                  <a:srgbClr val="333333"/>
                </a:solidFill>
                <a:latin typeface="Arial" panose="020B0604020202020204" pitchFamily="34" charset="0"/>
                <a:cs typeface="Arial" panose="020B0604020202020204" pitchFamily="34" charset="0"/>
              </a:rPr>
              <a:t>This slide is great for short introductions, conclusions and other content that is concise and to the point. Try to stick to the word count. If you find yourself going over, use an alternative content slide.</a:t>
            </a:r>
          </a:p>
          <a:p>
            <a:endParaRPr lang="en-US" sz="2000" b="1">
              <a:solidFill>
                <a:srgbClr val="333333"/>
              </a:solidFill>
              <a:latin typeface="Arial" panose="020B0604020202020204" pitchFamily="34" charset="0"/>
              <a:cs typeface="Arial" panose="020B0604020202020204" pitchFamily="34" charset="0"/>
            </a:endParaRPr>
          </a:p>
          <a:p>
            <a:r>
              <a:rPr lang="en-US" sz="2000">
                <a:solidFill>
                  <a:srgbClr val="333333"/>
                </a:solidFill>
                <a:latin typeface="Arial" panose="020B0604020202020204" pitchFamily="34" charset="0"/>
                <a:cs typeface="Arial" panose="020B0604020202020204" pitchFamily="34" charset="0"/>
              </a:rPr>
              <a:t>Arci </a:t>
            </a:r>
            <a:r>
              <a:rPr lang="en-US" sz="2000" err="1">
                <a:solidFill>
                  <a:srgbClr val="333333"/>
                </a:solidFill>
                <a:latin typeface="Arial" panose="020B0604020202020204" pitchFamily="34" charset="0"/>
                <a:cs typeface="Arial" panose="020B0604020202020204" pitchFamily="34" charset="0"/>
              </a:rPr>
              <a:t>demodi</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occusdandam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sinimust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apiti</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cusa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dusapedit</a:t>
            </a:r>
            <a:r>
              <a:rPr lang="en-US" sz="2000">
                <a:solidFill>
                  <a:srgbClr val="333333"/>
                </a:solidFill>
                <a:latin typeface="Arial" panose="020B0604020202020204" pitchFamily="34" charset="0"/>
                <a:cs typeface="Arial" panose="020B0604020202020204" pitchFamily="34" charset="0"/>
              </a:rPr>
              <a:t> as et quo </a:t>
            </a:r>
            <a:r>
              <a:rPr lang="en-US" sz="2000" err="1">
                <a:solidFill>
                  <a:srgbClr val="333333"/>
                </a:solidFill>
                <a:latin typeface="Arial" panose="020B0604020202020204" pitchFamily="34" charset="0"/>
                <a:cs typeface="Arial" panose="020B0604020202020204" pitchFamily="34" charset="0"/>
              </a:rPr>
              <a:t>maio</a:t>
            </a:r>
            <a:r>
              <a:rPr lang="en-US" sz="2000">
                <a:solidFill>
                  <a:srgbClr val="333333"/>
                </a:solidFill>
                <a:latin typeface="Arial" panose="020B0604020202020204" pitchFamily="34" charset="0"/>
                <a:cs typeface="Arial" panose="020B0604020202020204" pitchFamily="34" charset="0"/>
              </a:rPr>
              <a:t> et et </a:t>
            </a:r>
            <a:r>
              <a:rPr lang="en-US" sz="2000" err="1">
                <a:solidFill>
                  <a:srgbClr val="333333"/>
                </a:solidFill>
                <a:latin typeface="Arial" panose="020B0604020202020204" pitchFamily="34" charset="0"/>
                <a:cs typeface="Arial" panose="020B0604020202020204" pitchFamily="34" charset="0"/>
              </a:rPr>
              <a:t>faccus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netur</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atem</a:t>
            </a:r>
            <a:r>
              <a:rPr lang="en-US" sz="2000">
                <a:solidFill>
                  <a:srgbClr val="333333"/>
                </a:solidFill>
                <a:latin typeface="Arial" panose="020B0604020202020204" pitchFamily="34" charset="0"/>
                <a:cs typeface="Arial" panose="020B0604020202020204" pitchFamily="34" charset="0"/>
              </a:rPr>
              <a:t>. Et </a:t>
            </a:r>
            <a:r>
              <a:rPr lang="en-US" sz="2000" err="1">
                <a:solidFill>
                  <a:srgbClr val="333333"/>
                </a:solidFill>
                <a:latin typeface="Arial" panose="020B0604020202020204" pitchFamily="34" charset="0"/>
                <a:cs typeface="Arial" panose="020B0604020202020204" pitchFamily="34" charset="0"/>
              </a:rPr>
              <a:t>voluptatur</a:t>
            </a:r>
            <a:r>
              <a:rPr lang="en-US" sz="2000">
                <a:solidFill>
                  <a:srgbClr val="333333"/>
                </a:solidFill>
                <a:latin typeface="Arial" panose="020B0604020202020204" pitchFamily="34" charset="0"/>
                <a:cs typeface="Arial" panose="020B0604020202020204" pitchFamily="34" charset="0"/>
              </a:rPr>
              <a:t> mi, non </a:t>
            </a:r>
            <a:r>
              <a:rPr lang="en-US" sz="2000" err="1">
                <a:solidFill>
                  <a:srgbClr val="333333"/>
                </a:solidFill>
                <a:latin typeface="Arial" panose="020B0604020202020204" pitchFamily="34" charset="0"/>
                <a:cs typeface="Arial" panose="020B0604020202020204" pitchFamily="34" charset="0"/>
              </a:rPr>
              <a:t>periosam</a:t>
            </a:r>
            <a:r>
              <a:rPr lang="en-US" sz="2000">
                <a:solidFill>
                  <a:srgbClr val="333333"/>
                </a:solidFill>
                <a:latin typeface="Arial" panose="020B0604020202020204" pitchFamily="34" charset="0"/>
                <a:cs typeface="Arial" panose="020B0604020202020204" pitchFamily="34" charset="0"/>
              </a:rPr>
              <a:t> ab in </a:t>
            </a:r>
            <a:r>
              <a:rPr lang="en-US" sz="2000" err="1">
                <a:solidFill>
                  <a:srgbClr val="333333"/>
                </a:solidFill>
                <a:latin typeface="Arial" panose="020B0604020202020204" pitchFamily="34" charset="0"/>
                <a:cs typeface="Arial" panose="020B0604020202020204" pitchFamily="34" charset="0"/>
              </a:rPr>
              <a:t>estruntio</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eum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exceria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nulparunt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odipis</a:t>
            </a:r>
            <a:r>
              <a:rPr lang="en-US" sz="2000">
                <a:solidFill>
                  <a:srgbClr val="333333"/>
                </a:solidFill>
                <a:latin typeface="Arial" panose="020B0604020202020204" pitchFamily="34" charset="0"/>
                <a:cs typeface="Arial" panose="020B0604020202020204" pitchFamily="34" charset="0"/>
              </a:rPr>
              <a:t> as </a:t>
            </a:r>
            <a:r>
              <a:rPr lang="en-US" sz="2000" err="1">
                <a:solidFill>
                  <a:srgbClr val="333333"/>
                </a:solidFill>
                <a:latin typeface="Arial" panose="020B0604020202020204" pitchFamily="34" charset="0"/>
                <a:cs typeface="Arial" panose="020B0604020202020204" pitchFamily="34" charset="0"/>
              </a:rPr>
              <a:t>mos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dolupta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disita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denis</a:t>
            </a:r>
            <a:r>
              <a:rPr lang="en-US" sz="2000">
                <a:solidFill>
                  <a:srgbClr val="333333"/>
                </a:solidFill>
                <a:latin typeface="Arial" panose="020B0604020202020204" pitchFamily="34" charset="0"/>
                <a:cs typeface="Arial" panose="020B0604020202020204" pitchFamily="34" charset="0"/>
              </a:rPr>
              <a:t> ipsum as </a:t>
            </a:r>
            <a:r>
              <a:rPr lang="en-US" sz="2000" err="1">
                <a:solidFill>
                  <a:srgbClr val="333333"/>
                </a:solidFill>
                <a:latin typeface="Arial" panose="020B0604020202020204" pitchFamily="34" charset="0"/>
                <a:cs typeface="Arial" panose="020B0604020202020204" pitchFamily="34" charset="0"/>
              </a:rPr>
              <a:t>sitis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aspita</a:t>
            </a:r>
            <a:r>
              <a:rPr lang="en-US" sz="2000">
                <a:solidFill>
                  <a:srgbClr val="333333"/>
                </a:solidFill>
                <a:latin typeface="Arial" panose="020B0604020202020204" pitchFamily="34" charset="0"/>
                <a:cs typeface="Arial" panose="020B0604020202020204" pitchFamily="34" charset="0"/>
              </a:rPr>
              <a:t> ides </a:t>
            </a:r>
            <a:r>
              <a:rPr lang="en-US" sz="2000" err="1">
                <a:solidFill>
                  <a:srgbClr val="333333"/>
                </a:solidFill>
                <a:latin typeface="Arial" panose="020B0604020202020204" pitchFamily="34" charset="0"/>
                <a:cs typeface="Arial" panose="020B0604020202020204" pitchFamily="34" charset="0"/>
              </a:rPr>
              <a:t>dolut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esse</a:t>
            </a:r>
            <a:r>
              <a:rPr lang="en-US" sz="2000">
                <a:solidFill>
                  <a:srgbClr val="333333"/>
                </a:solidFill>
                <a:latin typeface="Arial" panose="020B0604020202020204" pitchFamily="34" charset="0"/>
                <a:cs typeface="Arial" panose="020B0604020202020204" pitchFamily="34" charset="0"/>
              </a:rPr>
              <a:t> et as vent </a:t>
            </a:r>
            <a:r>
              <a:rPr lang="en-US" sz="2000" err="1">
                <a:solidFill>
                  <a:srgbClr val="333333"/>
                </a:solidFill>
                <a:latin typeface="Arial" panose="020B0604020202020204" pitchFamily="34" charset="0"/>
                <a:cs typeface="Arial" panose="020B0604020202020204" pitchFamily="34" charset="0"/>
              </a:rPr>
              <a:t>lia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suntionet</a:t>
            </a:r>
            <a:r>
              <a:rPr lang="en-US" sz="2000">
                <a:solidFill>
                  <a:srgbClr val="333333"/>
                </a:solidFill>
                <a:latin typeface="Arial" panose="020B0604020202020204" pitchFamily="34" charset="0"/>
                <a:cs typeface="Arial" panose="020B0604020202020204" pitchFamily="34" charset="0"/>
              </a:rPr>
              <a:t>.</a:t>
            </a:r>
          </a:p>
          <a:p>
            <a:endParaRPr lang="en-US" sz="2000">
              <a:solidFill>
                <a:srgbClr val="333333"/>
              </a:solidFill>
              <a:latin typeface="Arial" panose="020B0604020202020204" pitchFamily="34" charset="0"/>
              <a:cs typeface="Arial" panose="020B0604020202020204" pitchFamily="34" charset="0"/>
            </a:endParaRPr>
          </a:p>
          <a:p>
            <a:r>
              <a:rPr lang="en-US" sz="2000" err="1">
                <a:solidFill>
                  <a:srgbClr val="333333"/>
                </a:solidFill>
                <a:latin typeface="Arial" panose="020B0604020202020204" pitchFamily="34" charset="0"/>
                <a:cs typeface="Arial" panose="020B0604020202020204" pitchFamily="34" charset="0"/>
              </a:rPr>
              <a:t>Evelesti</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cuptas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est</a:t>
            </a:r>
            <a:r>
              <a:rPr lang="en-US" sz="2000">
                <a:solidFill>
                  <a:srgbClr val="333333"/>
                </a:solidFill>
                <a:latin typeface="Arial" panose="020B0604020202020204" pitchFamily="34" charset="0"/>
                <a:cs typeface="Arial" panose="020B0604020202020204" pitchFamily="34" charset="0"/>
              </a:rPr>
              <a:t>, es dolor </a:t>
            </a:r>
            <a:r>
              <a:rPr lang="en-US" sz="2000" err="1">
                <a:solidFill>
                  <a:srgbClr val="333333"/>
                </a:solidFill>
                <a:latin typeface="Arial" panose="020B0604020202020204" pitchFamily="34" charset="0"/>
                <a:cs typeface="Arial" panose="020B0604020202020204" pitchFamily="34" charset="0"/>
              </a:rPr>
              <a:t>restem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dicae</a:t>
            </a:r>
            <a:r>
              <a:rPr lang="en-US" sz="2000">
                <a:solidFill>
                  <a:srgbClr val="333333"/>
                </a:solidFill>
                <a:latin typeface="Arial" panose="020B0604020202020204" pitchFamily="34" charset="0"/>
                <a:cs typeface="Arial" panose="020B0604020202020204" pitchFamily="34" charset="0"/>
              </a:rPr>
              <a:t> num </a:t>
            </a:r>
            <a:r>
              <a:rPr lang="en-US" sz="2000" err="1">
                <a:solidFill>
                  <a:srgbClr val="333333"/>
                </a:solidFill>
                <a:latin typeface="Arial" panose="020B0604020202020204" pitchFamily="34" charset="0"/>
                <a:cs typeface="Arial" panose="020B0604020202020204" pitchFamily="34" charset="0"/>
              </a:rPr>
              <a:t>est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alicil</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ea</a:t>
            </a:r>
            <a:r>
              <a:rPr lang="en-US" sz="2000">
                <a:solidFill>
                  <a:srgbClr val="333333"/>
                </a:solidFill>
                <a:latin typeface="Arial" panose="020B0604020202020204" pitchFamily="34" charset="0"/>
                <a:cs typeface="Arial" panose="020B0604020202020204" pitchFamily="34" charset="0"/>
              </a:rPr>
              <a:t> qui </a:t>
            </a:r>
            <a:r>
              <a:rPr lang="en-US" sz="2000" err="1">
                <a:solidFill>
                  <a:srgbClr val="333333"/>
                </a:solidFill>
                <a:latin typeface="Arial" panose="020B0604020202020204" pitchFamily="34" charset="0"/>
                <a:cs typeface="Arial" panose="020B0604020202020204" pitchFamily="34" charset="0"/>
              </a:rPr>
              <a:t>beaquam</a:t>
            </a:r>
            <a:r>
              <a:rPr lang="en-US" sz="2000">
                <a:solidFill>
                  <a:srgbClr val="333333"/>
                </a:solidFill>
                <a:latin typeface="Arial" panose="020B0604020202020204" pitchFamily="34" charset="0"/>
                <a:cs typeface="Arial" panose="020B0604020202020204" pitchFamily="34" charset="0"/>
              </a:rPr>
              <a:t> quo </a:t>
            </a:r>
            <a:r>
              <a:rPr lang="en-US" sz="2000" err="1">
                <a:solidFill>
                  <a:srgbClr val="333333"/>
                </a:solidFill>
                <a:latin typeface="Arial" panose="020B0604020202020204" pitchFamily="34" charset="0"/>
                <a:cs typeface="Arial" panose="020B0604020202020204" pitchFamily="34" charset="0"/>
              </a:rPr>
              <a:t>voluptate</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velit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duci</a:t>
            </a:r>
            <a:r>
              <a:rPr lang="en-US" sz="2000">
                <a:solidFill>
                  <a:srgbClr val="333333"/>
                </a:solidFill>
                <a:latin typeface="Arial" panose="020B0604020202020204" pitchFamily="34" charset="0"/>
                <a:cs typeface="Arial" panose="020B0604020202020204" pitchFamily="34" charset="0"/>
              </a:rPr>
              <a:t> venti </a:t>
            </a:r>
            <a:r>
              <a:rPr lang="en-US" sz="2000" err="1">
                <a:solidFill>
                  <a:srgbClr val="333333"/>
                </a:solidFill>
                <a:latin typeface="Arial" panose="020B0604020202020204" pitchFamily="34" charset="0"/>
                <a:cs typeface="Arial" panose="020B0604020202020204" pitchFamily="34" charset="0"/>
              </a:rPr>
              <a:t>coris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est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vendipsandis</a:t>
            </a:r>
            <a:r>
              <a:rPr lang="en-US" sz="2000">
                <a:solidFill>
                  <a:srgbClr val="333333"/>
                </a:solidFill>
                <a:latin typeface="Arial" panose="020B0604020202020204" pitchFamily="34" charset="0"/>
                <a:cs typeface="Arial" panose="020B0604020202020204" pitchFamily="34" charset="0"/>
              </a:rPr>
              <a:t> as </a:t>
            </a:r>
            <a:r>
              <a:rPr lang="en-US" sz="2000" err="1">
                <a:solidFill>
                  <a:srgbClr val="333333"/>
                </a:solidFill>
                <a:latin typeface="Arial" panose="020B0604020202020204" pitchFamily="34" charset="0"/>
                <a:cs typeface="Arial" panose="020B0604020202020204" pitchFamily="34" charset="0"/>
              </a:rPr>
              <a:t>ea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alitiore</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eum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siminvel</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ium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laciduntias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doluptatem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ini</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officat</a:t>
            </a:r>
            <a:r>
              <a:rPr lang="en-US" sz="2000">
                <a:solidFill>
                  <a:srgbClr val="333333"/>
                </a:solidFill>
                <a:latin typeface="Arial" panose="020B0604020202020204" pitchFamily="34" charset="0"/>
                <a:cs typeface="Arial" panose="020B0604020202020204" pitchFamily="34" charset="0"/>
              </a:rPr>
              <a:t>.</a:t>
            </a:r>
            <a:endParaRPr lang="en-US" sz="2000" b="1">
              <a:solidFill>
                <a:srgbClr val="33333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0592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F6FE05C-EF67-AF4D-8B04-D34099ADB2D2}"/>
              </a:ext>
            </a:extLst>
          </p:cNvPr>
          <p:cNvSpPr txBox="1"/>
          <p:nvPr/>
        </p:nvSpPr>
        <p:spPr>
          <a:xfrm>
            <a:off x="549686" y="811014"/>
            <a:ext cx="8614719" cy="646331"/>
          </a:xfrm>
          <a:prstGeom prst="rect">
            <a:avLst/>
          </a:prstGeom>
          <a:noFill/>
        </p:spPr>
        <p:txBody>
          <a:bodyPr wrap="square" rtlCol="0">
            <a:spAutoFit/>
          </a:bodyPr>
          <a:lstStyle/>
          <a:p>
            <a:r>
              <a:rPr lang="en-US" sz="3600" b="1" dirty="0">
                <a:solidFill>
                  <a:srgbClr val="333333"/>
                </a:solidFill>
                <a:latin typeface="Arial" panose="020B0604020202020204" pitchFamily="34" charset="0"/>
                <a:cs typeface="Arial" panose="020B0604020202020204" pitchFamily="34" charset="0"/>
              </a:rPr>
              <a:t>Page title</a:t>
            </a:r>
            <a:r>
              <a:rPr lang="en-US" sz="3600" b="1" dirty="0">
                <a:solidFill>
                  <a:srgbClr val="BB3B8E"/>
                </a:solidFill>
                <a:latin typeface="Arial" panose="020B0604020202020204" pitchFamily="34" charset="0"/>
                <a:cs typeface="Arial" panose="020B0604020202020204" pitchFamily="34" charset="0"/>
              </a:rPr>
              <a:t>.</a:t>
            </a:r>
          </a:p>
        </p:txBody>
      </p:sp>
      <p:sp>
        <p:nvSpPr>
          <p:cNvPr id="5" name="TextBox 4">
            <a:extLst>
              <a:ext uri="{FF2B5EF4-FFF2-40B4-BE49-F238E27FC236}">
                <a16:creationId xmlns:a16="http://schemas.microsoft.com/office/drawing/2014/main" id="{4419BE40-D753-4843-957D-026F4FF6860C}"/>
              </a:ext>
            </a:extLst>
          </p:cNvPr>
          <p:cNvSpPr txBox="1"/>
          <p:nvPr/>
        </p:nvSpPr>
        <p:spPr>
          <a:xfrm>
            <a:off x="549686" y="1953558"/>
            <a:ext cx="6020830" cy="4093428"/>
          </a:xfrm>
          <a:prstGeom prst="rect">
            <a:avLst/>
          </a:prstGeom>
          <a:noFill/>
        </p:spPr>
        <p:txBody>
          <a:bodyPr wrap="square" rtlCol="0">
            <a:spAutoFit/>
          </a:bodyPr>
          <a:lstStyle/>
          <a:p>
            <a:r>
              <a:rPr lang="en-US" sz="2000" b="1" dirty="0">
                <a:solidFill>
                  <a:srgbClr val="333333"/>
                </a:solidFill>
                <a:latin typeface="Arial" panose="020B0604020202020204" pitchFamily="34" charset="0"/>
                <a:cs typeface="Arial" panose="020B0604020202020204" pitchFamily="34" charset="0"/>
              </a:rPr>
              <a:t>This slide is great for short introductions, conclusions and other content that is concise and to the point. Try to stick to the word count. If you find yourself going over, use an alternative content slide.</a:t>
            </a:r>
          </a:p>
          <a:p>
            <a:endParaRPr lang="en-US" sz="2000" b="1" dirty="0">
              <a:solidFill>
                <a:srgbClr val="333333"/>
              </a:solidFill>
              <a:latin typeface="Arial" panose="020B0604020202020204" pitchFamily="34" charset="0"/>
              <a:cs typeface="Arial" panose="020B0604020202020204" pitchFamily="34" charset="0"/>
            </a:endParaRPr>
          </a:p>
          <a:p>
            <a:r>
              <a:rPr lang="en-US" sz="2000" dirty="0">
                <a:solidFill>
                  <a:srgbClr val="333333"/>
                </a:solidFill>
                <a:latin typeface="Arial" panose="020B0604020202020204" pitchFamily="34" charset="0"/>
                <a:cs typeface="Arial" panose="020B0604020202020204" pitchFamily="34" charset="0"/>
              </a:rPr>
              <a:t>Arci </a:t>
            </a:r>
            <a:r>
              <a:rPr lang="en-US" sz="2000" dirty="0" err="1">
                <a:solidFill>
                  <a:srgbClr val="333333"/>
                </a:solidFill>
                <a:latin typeface="Arial" panose="020B0604020202020204" pitchFamily="34" charset="0"/>
                <a:cs typeface="Arial" panose="020B0604020202020204" pitchFamily="34" charset="0"/>
              </a:rPr>
              <a:t>demodi</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occusdandam</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sinimust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ut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apiti</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cusa</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dusapedit</a:t>
            </a:r>
            <a:r>
              <a:rPr lang="en-US" sz="2000" dirty="0">
                <a:solidFill>
                  <a:srgbClr val="333333"/>
                </a:solidFill>
                <a:latin typeface="Arial" panose="020B0604020202020204" pitchFamily="34" charset="0"/>
                <a:cs typeface="Arial" panose="020B0604020202020204" pitchFamily="34" charset="0"/>
              </a:rPr>
              <a:t> as et quo </a:t>
            </a:r>
            <a:r>
              <a:rPr lang="en-US" sz="2000" dirty="0" err="1">
                <a:solidFill>
                  <a:srgbClr val="333333"/>
                </a:solidFill>
                <a:latin typeface="Arial" panose="020B0604020202020204" pitchFamily="34" charset="0"/>
                <a:cs typeface="Arial" panose="020B0604020202020204" pitchFamily="34" charset="0"/>
              </a:rPr>
              <a:t>maio</a:t>
            </a:r>
            <a:r>
              <a:rPr lang="en-US" sz="2000" dirty="0">
                <a:solidFill>
                  <a:srgbClr val="333333"/>
                </a:solidFill>
                <a:latin typeface="Arial" panose="020B0604020202020204" pitchFamily="34" charset="0"/>
                <a:cs typeface="Arial" panose="020B0604020202020204" pitchFamily="34" charset="0"/>
              </a:rPr>
              <a:t> et </a:t>
            </a:r>
            <a:r>
              <a:rPr lang="en-US" sz="2000" dirty="0" err="1">
                <a:solidFill>
                  <a:srgbClr val="333333"/>
                </a:solidFill>
                <a:latin typeface="Arial" panose="020B0604020202020204" pitchFamily="34" charset="0"/>
                <a:cs typeface="Arial" panose="020B0604020202020204" pitchFamily="34" charset="0"/>
              </a:rPr>
              <a:t>et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faccus</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netur</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atem</a:t>
            </a:r>
            <a:r>
              <a:rPr lang="en-US" sz="2000" dirty="0">
                <a:solidFill>
                  <a:srgbClr val="333333"/>
                </a:solidFill>
                <a:latin typeface="Arial" panose="020B0604020202020204" pitchFamily="34" charset="0"/>
                <a:cs typeface="Arial" panose="020B0604020202020204" pitchFamily="34" charset="0"/>
              </a:rPr>
              <a:t>. </a:t>
            </a:r>
            <a:br>
              <a:rPr lang="en-US" sz="2000" dirty="0">
                <a:solidFill>
                  <a:srgbClr val="333333"/>
                </a:solidFill>
                <a:latin typeface="Arial" panose="020B0604020202020204" pitchFamily="34" charset="0"/>
                <a:cs typeface="Arial" panose="020B0604020202020204" pitchFamily="34" charset="0"/>
              </a:rPr>
            </a:br>
            <a:r>
              <a:rPr lang="en-US" sz="2000" dirty="0">
                <a:solidFill>
                  <a:srgbClr val="333333"/>
                </a:solidFill>
                <a:latin typeface="Arial" panose="020B0604020202020204" pitchFamily="34" charset="0"/>
                <a:cs typeface="Arial" panose="020B0604020202020204" pitchFamily="34" charset="0"/>
              </a:rPr>
              <a:t>Et </a:t>
            </a:r>
            <a:r>
              <a:rPr lang="en-US" sz="2000" dirty="0" err="1">
                <a:solidFill>
                  <a:srgbClr val="333333"/>
                </a:solidFill>
                <a:latin typeface="Arial" panose="020B0604020202020204" pitchFamily="34" charset="0"/>
                <a:cs typeface="Arial" panose="020B0604020202020204" pitchFamily="34" charset="0"/>
              </a:rPr>
              <a:t>voluptatur</a:t>
            </a:r>
            <a:r>
              <a:rPr lang="en-US" sz="2000" dirty="0">
                <a:solidFill>
                  <a:srgbClr val="333333"/>
                </a:solidFill>
                <a:latin typeface="Arial" panose="020B0604020202020204" pitchFamily="34" charset="0"/>
                <a:cs typeface="Arial" panose="020B0604020202020204" pitchFamily="34" charset="0"/>
              </a:rPr>
              <a:t> mi, non </a:t>
            </a:r>
            <a:r>
              <a:rPr lang="en-US" sz="2000" dirty="0" err="1">
                <a:solidFill>
                  <a:srgbClr val="333333"/>
                </a:solidFill>
                <a:latin typeface="Arial" panose="020B0604020202020204" pitchFamily="34" charset="0"/>
                <a:cs typeface="Arial" panose="020B0604020202020204" pitchFamily="34" charset="0"/>
              </a:rPr>
              <a:t>periosam</a:t>
            </a:r>
            <a:r>
              <a:rPr lang="en-US" sz="2000" dirty="0">
                <a:solidFill>
                  <a:srgbClr val="333333"/>
                </a:solidFill>
                <a:latin typeface="Arial" panose="020B0604020202020204" pitchFamily="34" charset="0"/>
                <a:cs typeface="Arial" panose="020B0604020202020204" pitchFamily="34" charset="0"/>
              </a:rPr>
              <a:t>. </a:t>
            </a:r>
          </a:p>
          <a:p>
            <a:endParaRPr lang="en-US" sz="2000" dirty="0">
              <a:solidFill>
                <a:srgbClr val="333333"/>
              </a:solidFill>
              <a:latin typeface="Arial" panose="020B0604020202020204" pitchFamily="34" charset="0"/>
              <a:cs typeface="Arial" panose="020B0604020202020204" pitchFamily="34" charset="0"/>
            </a:endParaRPr>
          </a:p>
          <a:p>
            <a:r>
              <a:rPr lang="en-US" sz="2000" dirty="0" err="1">
                <a:solidFill>
                  <a:srgbClr val="333333"/>
                </a:solidFill>
                <a:latin typeface="Arial" panose="020B0604020202020204" pitchFamily="34" charset="0"/>
                <a:cs typeface="Arial" panose="020B0604020202020204" pitchFamily="34" charset="0"/>
              </a:rPr>
              <a:t>Evelesti</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cuptas</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est</a:t>
            </a:r>
            <a:r>
              <a:rPr lang="en-US" sz="2000" dirty="0">
                <a:solidFill>
                  <a:srgbClr val="333333"/>
                </a:solidFill>
                <a:latin typeface="Arial" panose="020B0604020202020204" pitchFamily="34" charset="0"/>
                <a:cs typeface="Arial" panose="020B0604020202020204" pitchFamily="34" charset="0"/>
              </a:rPr>
              <a:t>, es dolor </a:t>
            </a:r>
            <a:r>
              <a:rPr lang="en-US" sz="2000" dirty="0" err="1">
                <a:solidFill>
                  <a:srgbClr val="333333"/>
                </a:solidFill>
                <a:latin typeface="Arial" panose="020B0604020202020204" pitchFamily="34" charset="0"/>
                <a:cs typeface="Arial" panose="020B0604020202020204" pitchFamily="34" charset="0"/>
              </a:rPr>
              <a:t>restem</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dicae</a:t>
            </a:r>
            <a:r>
              <a:rPr lang="en-US" sz="2000" dirty="0">
                <a:solidFill>
                  <a:srgbClr val="333333"/>
                </a:solidFill>
                <a:latin typeface="Arial" panose="020B0604020202020204" pitchFamily="34" charset="0"/>
                <a:cs typeface="Arial" panose="020B0604020202020204" pitchFamily="34" charset="0"/>
              </a:rPr>
              <a:t> num </a:t>
            </a:r>
            <a:r>
              <a:rPr lang="en-US" sz="2000" dirty="0" err="1">
                <a:solidFill>
                  <a:srgbClr val="333333"/>
                </a:solidFill>
                <a:latin typeface="Arial" panose="020B0604020202020204" pitchFamily="34" charset="0"/>
                <a:cs typeface="Arial" panose="020B0604020202020204" pitchFamily="34" charset="0"/>
              </a:rPr>
              <a:t>est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alicil</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ea</a:t>
            </a:r>
            <a:r>
              <a:rPr lang="en-US" sz="2000" dirty="0">
                <a:solidFill>
                  <a:srgbClr val="333333"/>
                </a:solidFill>
                <a:latin typeface="Arial" panose="020B0604020202020204" pitchFamily="34" charset="0"/>
                <a:cs typeface="Arial" panose="020B0604020202020204" pitchFamily="34" charset="0"/>
              </a:rPr>
              <a:t> qui </a:t>
            </a:r>
            <a:r>
              <a:rPr lang="en-US" sz="2000" dirty="0" err="1">
                <a:solidFill>
                  <a:srgbClr val="333333"/>
                </a:solidFill>
                <a:latin typeface="Arial" panose="020B0604020202020204" pitchFamily="34" charset="0"/>
                <a:cs typeface="Arial" panose="020B0604020202020204" pitchFamily="34" charset="0"/>
              </a:rPr>
              <a:t>beaquam</a:t>
            </a:r>
            <a:r>
              <a:rPr lang="en-US" sz="2000" dirty="0">
                <a:solidFill>
                  <a:srgbClr val="333333"/>
                </a:solidFill>
                <a:latin typeface="Arial" panose="020B0604020202020204" pitchFamily="34" charset="0"/>
                <a:cs typeface="Arial" panose="020B0604020202020204" pitchFamily="34" charset="0"/>
              </a:rPr>
              <a:t> quo </a:t>
            </a:r>
            <a:r>
              <a:rPr lang="en-US" sz="2000" dirty="0" err="1">
                <a:solidFill>
                  <a:srgbClr val="333333"/>
                </a:solidFill>
                <a:latin typeface="Arial" panose="020B0604020202020204" pitchFamily="34" charset="0"/>
                <a:cs typeface="Arial" panose="020B0604020202020204" pitchFamily="34" charset="0"/>
              </a:rPr>
              <a:t>voluptate</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aut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velit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duci</a:t>
            </a:r>
            <a:r>
              <a:rPr lang="en-US" sz="2000" dirty="0">
                <a:solidFill>
                  <a:srgbClr val="333333"/>
                </a:solidFill>
                <a:latin typeface="Arial" panose="020B0604020202020204" pitchFamily="34" charset="0"/>
                <a:cs typeface="Arial" panose="020B0604020202020204" pitchFamily="34" charset="0"/>
              </a:rPr>
              <a:t> venti </a:t>
            </a:r>
            <a:r>
              <a:rPr lang="en-US" sz="2000" dirty="0" err="1">
                <a:solidFill>
                  <a:srgbClr val="333333"/>
                </a:solidFill>
                <a:latin typeface="Arial" panose="020B0604020202020204" pitchFamily="34" charset="0"/>
                <a:cs typeface="Arial" panose="020B0604020202020204" pitchFamily="34" charset="0"/>
              </a:rPr>
              <a:t>coris</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est</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vendipsandis</a:t>
            </a:r>
            <a:r>
              <a:rPr lang="en-US" sz="2000" dirty="0">
                <a:solidFill>
                  <a:srgbClr val="333333"/>
                </a:solidFill>
                <a:latin typeface="Arial" panose="020B0604020202020204" pitchFamily="34" charset="0"/>
                <a:cs typeface="Arial" panose="020B0604020202020204" pitchFamily="34" charset="0"/>
              </a:rPr>
              <a:t> as </a:t>
            </a:r>
            <a:r>
              <a:rPr lang="en-US" sz="2000" dirty="0" err="1">
                <a:solidFill>
                  <a:srgbClr val="333333"/>
                </a:solidFill>
                <a:latin typeface="Arial" panose="020B0604020202020204" pitchFamily="34" charset="0"/>
                <a:cs typeface="Arial" panose="020B0604020202020204" pitchFamily="34" charset="0"/>
              </a:rPr>
              <a:t>ea</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alitiore</a:t>
            </a:r>
            <a:r>
              <a:rPr lang="en-US" sz="2000" dirty="0">
                <a:solidFill>
                  <a:srgbClr val="333333"/>
                </a:solidFill>
                <a:latin typeface="Arial" panose="020B0604020202020204" pitchFamily="34" charset="0"/>
                <a:cs typeface="Arial" panose="020B0604020202020204" pitchFamily="34" charset="0"/>
              </a:rPr>
              <a:t> </a:t>
            </a:r>
            <a:r>
              <a:rPr lang="en-US" sz="2000" dirty="0" err="1">
                <a:solidFill>
                  <a:srgbClr val="333333"/>
                </a:solidFill>
                <a:latin typeface="Arial" panose="020B0604020202020204" pitchFamily="34" charset="0"/>
                <a:cs typeface="Arial" panose="020B0604020202020204" pitchFamily="34" charset="0"/>
              </a:rPr>
              <a:t>eum</a:t>
            </a:r>
            <a:r>
              <a:rPr lang="en-US" sz="2000" dirty="0">
                <a:solidFill>
                  <a:srgbClr val="333333"/>
                </a:solidFill>
                <a:latin typeface="Arial" panose="020B0604020202020204" pitchFamily="34" charset="0"/>
                <a:cs typeface="Arial" panose="020B0604020202020204" pitchFamily="34" charset="0"/>
              </a:rPr>
              <a:t>.</a:t>
            </a:r>
            <a:endParaRPr lang="en-US" sz="2000" b="1" dirty="0">
              <a:solidFill>
                <a:srgbClr val="333333"/>
              </a:solidFill>
              <a:latin typeface="Arial" panose="020B0604020202020204" pitchFamily="34" charset="0"/>
              <a:cs typeface="Arial" panose="020B0604020202020204" pitchFamily="34" charset="0"/>
            </a:endParaRPr>
          </a:p>
        </p:txBody>
      </p:sp>
      <p:pic>
        <p:nvPicPr>
          <p:cNvPr id="1026" name="Picture 2" descr="A person in a lab coat holding a syringe&#10;&#10;Description automatically generated">
            <a:extLst>
              <a:ext uri="{FF2B5EF4-FFF2-40B4-BE49-F238E27FC236}">
                <a16:creationId xmlns:a16="http://schemas.microsoft.com/office/drawing/2014/main" id="{0406C96B-3410-B102-61D9-8F3FB03B8E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4572" y="0"/>
            <a:ext cx="52074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329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1274" y="4123527"/>
            <a:ext cx="1928311" cy="2339102"/>
          </a:xfrm>
          <a:prstGeom prst="rect">
            <a:avLst/>
          </a:prstGeom>
          <a:noFill/>
        </p:spPr>
        <p:txBody>
          <a:bodyPr wrap="square" rtlCol="0">
            <a:spAutoFit/>
          </a:bodyPr>
          <a:lstStyle/>
          <a:p>
            <a:r>
              <a:rPr lang="en-US" sz="1200" dirty="0">
                <a:solidFill>
                  <a:srgbClr val="333333"/>
                </a:solidFill>
                <a:latin typeface="Arial" panose="020B0604020202020204" pitchFamily="34" charset="0"/>
                <a:ea typeface="Gotham-Book" charset="0"/>
                <a:cs typeface="Arial" panose="020B0604020202020204" pitchFamily="34" charset="0"/>
              </a:rPr>
              <a:t>Dam </a:t>
            </a:r>
            <a:r>
              <a:rPr lang="en-US" sz="1200" dirty="0" err="1">
                <a:solidFill>
                  <a:srgbClr val="333333"/>
                </a:solidFill>
                <a:latin typeface="Arial" panose="020B0604020202020204" pitchFamily="34" charset="0"/>
                <a:ea typeface="Gotham-Book" charset="0"/>
                <a:cs typeface="Arial" panose="020B0604020202020204" pitchFamily="34" charset="0"/>
              </a:rPr>
              <a:t>corio</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Itatis</a:t>
            </a:r>
            <a:r>
              <a:rPr lang="en-US" sz="1200" dirty="0">
                <a:solidFill>
                  <a:srgbClr val="333333"/>
                </a:solidFill>
                <a:latin typeface="Arial" panose="020B0604020202020204" pitchFamily="34" charset="0"/>
                <a:ea typeface="Gotham-Book" charset="0"/>
                <a:cs typeface="Arial" panose="020B0604020202020204" pitchFamily="34" charset="0"/>
              </a:rPr>
              <a:t> dem et </a:t>
            </a:r>
            <a:r>
              <a:rPr lang="en-US" sz="1200" dirty="0" err="1">
                <a:solidFill>
                  <a:srgbClr val="333333"/>
                </a:solidFill>
                <a:latin typeface="Arial" panose="020B0604020202020204" pitchFamily="34" charset="0"/>
                <a:ea typeface="Gotham-Book" charset="0"/>
                <a:cs typeface="Arial" panose="020B0604020202020204" pitchFamily="34" charset="0"/>
              </a:rPr>
              <a:t>optatiosam</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quatisquam</a:t>
            </a:r>
            <a:r>
              <a:rPr lang="en-US" sz="1200" dirty="0">
                <a:solidFill>
                  <a:srgbClr val="333333"/>
                </a:solidFill>
                <a:latin typeface="Arial" panose="020B0604020202020204" pitchFamily="34" charset="0"/>
                <a:ea typeface="Gotham-Book" charset="0"/>
                <a:cs typeface="Arial" panose="020B0604020202020204" pitchFamily="34" charset="0"/>
              </a:rPr>
              <a:t>, ex </a:t>
            </a:r>
            <a:r>
              <a:rPr lang="en-US" sz="1200" dirty="0" err="1">
                <a:solidFill>
                  <a:srgbClr val="333333"/>
                </a:solidFill>
                <a:latin typeface="Arial" panose="020B0604020202020204" pitchFamily="34" charset="0"/>
                <a:ea typeface="Gotham-Book" charset="0"/>
                <a:cs typeface="Arial" panose="020B0604020202020204" pitchFamily="34" charset="0"/>
              </a:rPr>
              <a:t>ex</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ex</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expelestibus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endus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ipsam</a:t>
            </a:r>
            <a:r>
              <a:rPr lang="en-US" sz="1200" dirty="0">
                <a:solidFill>
                  <a:srgbClr val="333333"/>
                </a:solidFill>
                <a:latin typeface="Arial" panose="020B0604020202020204" pitchFamily="34" charset="0"/>
                <a:ea typeface="Gotham-Book" charset="0"/>
                <a:cs typeface="Arial" panose="020B0604020202020204" pitchFamily="34" charset="0"/>
              </a:rPr>
              <a:t>, sunt, </a:t>
            </a:r>
            <a:r>
              <a:rPr lang="en-US" sz="1200" dirty="0" err="1">
                <a:solidFill>
                  <a:srgbClr val="333333"/>
                </a:solidFill>
                <a:latin typeface="Arial" panose="020B0604020202020204" pitchFamily="34" charset="0"/>
                <a:ea typeface="Gotham-Book" charset="0"/>
                <a:cs typeface="Arial" panose="020B0604020202020204" pitchFamily="34" charset="0"/>
              </a:rPr>
              <a:t>siti</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conse</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andiat</a:t>
            </a:r>
            <a:r>
              <a:rPr lang="en-US" sz="1200" dirty="0">
                <a:solidFill>
                  <a:srgbClr val="333333"/>
                </a:solidFill>
                <a:latin typeface="Arial" panose="020B0604020202020204" pitchFamily="34" charset="0"/>
                <a:ea typeface="Gotham-Book" charset="0"/>
                <a:cs typeface="Arial" panose="020B0604020202020204" pitchFamily="34" charset="0"/>
              </a:rPr>
              <a:t> is re </a:t>
            </a:r>
            <a:r>
              <a:rPr lang="en-US" sz="1200" dirty="0" err="1">
                <a:solidFill>
                  <a:srgbClr val="333333"/>
                </a:solidFill>
                <a:latin typeface="Arial" panose="020B0604020202020204" pitchFamily="34" charset="0"/>
                <a:ea typeface="Gotham-Book" charset="0"/>
                <a:cs typeface="Arial" panose="020B0604020202020204" pitchFamily="34" charset="0"/>
              </a:rPr>
              <a:t>etus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dit</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quia</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dolorepudi</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untia</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quis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quam</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iducitae</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placcuptius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aceate</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ipsunt</a:t>
            </a:r>
            <a:r>
              <a:rPr lang="en-US" sz="14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Dosam</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quatisquam</a:t>
            </a:r>
            <a:r>
              <a:rPr lang="en-US" sz="1200" dirty="0">
                <a:solidFill>
                  <a:srgbClr val="333333"/>
                </a:solidFill>
                <a:latin typeface="Arial" panose="020B0604020202020204" pitchFamily="34" charset="0"/>
                <a:ea typeface="Gotham-Book" charset="0"/>
                <a:cs typeface="Arial" panose="020B0604020202020204" pitchFamily="34" charset="0"/>
              </a:rPr>
              <a:t>, ex </a:t>
            </a:r>
            <a:r>
              <a:rPr lang="en-US" sz="1200" dirty="0" err="1">
                <a:solidFill>
                  <a:srgbClr val="333333"/>
                </a:solidFill>
                <a:latin typeface="Arial" panose="020B0604020202020204" pitchFamily="34" charset="0"/>
                <a:ea typeface="Gotham-Book" charset="0"/>
                <a:cs typeface="Arial" panose="020B0604020202020204" pitchFamily="34" charset="0"/>
              </a:rPr>
              <a:t>ex</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ex</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expelestibus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endus</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ipsam</a:t>
            </a:r>
            <a:r>
              <a:rPr lang="en-US" sz="1200" dirty="0">
                <a:solidFill>
                  <a:srgbClr val="333333"/>
                </a:solidFill>
                <a:latin typeface="Arial" panose="020B0604020202020204" pitchFamily="34" charset="0"/>
                <a:ea typeface="Gotham-Book" charset="0"/>
                <a:cs typeface="Arial" panose="020B0604020202020204" pitchFamily="34" charset="0"/>
              </a:rPr>
              <a:t>, sunt, </a:t>
            </a:r>
            <a:r>
              <a:rPr lang="en-US" sz="1200" dirty="0" err="1">
                <a:solidFill>
                  <a:srgbClr val="333333"/>
                </a:solidFill>
                <a:latin typeface="Arial" panose="020B0604020202020204" pitchFamily="34" charset="0"/>
                <a:ea typeface="Gotham-Book" charset="0"/>
                <a:cs typeface="Arial" panose="020B0604020202020204" pitchFamily="34" charset="0"/>
              </a:rPr>
              <a:t>siti</a:t>
            </a:r>
            <a:r>
              <a:rPr lang="en-US" sz="1200" dirty="0">
                <a:solidFill>
                  <a:srgbClr val="333333"/>
                </a:solidFill>
                <a:latin typeface="Arial" panose="020B0604020202020204" pitchFamily="34" charset="0"/>
                <a:ea typeface="Gotham-Book" charset="0"/>
                <a:cs typeface="Arial" panose="020B0604020202020204" pitchFamily="34" charset="0"/>
              </a:rPr>
              <a:t> </a:t>
            </a:r>
            <a:r>
              <a:rPr lang="en-US" sz="1200" dirty="0" err="1">
                <a:solidFill>
                  <a:srgbClr val="333333"/>
                </a:solidFill>
                <a:latin typeface="Arial" panose="020B0604020202020204" pitchFamily="34" charset="0"/>
                <a:ea typeface="Gotham-Book" charset="0"/>
                <a:cs typeface="Arial" panose="020B0604020202020204" pitchFamily="34" charset="0"/>
              </a:rPr>
              <a:t>conse</a:t>
            </a:r>
            <a:r>
              <a:rPr lang="en-US" sz="1200" dirty="0">
                <a:solidFill>
                  <a:srgbClr val="333333"/>
                </a:solidFill>
                <a:latin typeface="Arial" panose="020B0604020202020204" pitchFamily="34" charset="0"/>
                <a:ea typeface="Gotham-Book" charset="0"/>
                <a:cs typeface="Arial" panose="020B0604020202020204" pitchFamily="34" charset="0"/>
              </a:rPr>
              <a:t>.</a:t>
            </a:r>
          </a:p>
        </p:txBody>
      </p:sp>
      <p:sp>
        <p:nvSpPr>
          <p:cNvPr id="4" name="TextBox 3"/>
          <p:cNvSpPr txBox="1"/>
          <p:nvPr/>
        </p:nvSpPr>
        <p:spPr>
          <a:xfrm>
            <a:off x="313182" y="2967335"/>
            <a:ext cx="1928311" cy="923330"/>
          </a:xfrm>
          <a:prstGeom prst="rect">
            <a:avLst/>
          </a:prstGeom>
          <a:noFill/>
        </p:spPr>
        <p:txBody>
          <a:bodyPr wrap="square" rtlCol="0">
            <a:spAutoFit/>
          </a:bodyPr>
          <a:lstStyle/>
          <a:p>
            <a:r>
              <a:rPr lang="en-US" b="1">
                <a:solidFill>
                  <a:srgbClr val="333333"/>
                </a:solidFill>
                <a:latin typeface="Arial" panose="020B0604020202020204" pitchFamily="34" charset="0"/>
                <a:ea typeface="Pluto" charset="0"/>
                <a:cs typeface="Arial" panose="020B0604020202020204" pitchFamily="34" charset="0"/>
              </a:rPr>
              <a:t>Tell your story</a:t>
            </a:r>
          </a:p>
          <a:p>
            <a:r>
              <a:rPr lang="en-US" b="1">
                <a:solidFill>
                  <a:srgbClr val="333333"/>
                </a:solidFill>
                <a:latin typeface="Arial" panose="020B0604020202020204" pitchFamily="34" charset="0"/>
                <a:ea typeface="Pluto" charset="0"/>
                <a:cs typeface="Arial" panose="020B0604020202020204" pitchFamily="34" charset="0"/>
              </a:rPr>
              <a:t>visually and verbally</a:t>
            </a:r>
            <a:r>
              <a:rPr lang="en-US" b="1">
                <a:solidFill>
                  <a:srgbClr val="BB3B8E"/>
                </a:solidFill>
                <a:latin typeface="Arial" panose="020B0604020202020204" pitchFamily="34" charset="0"/>
                <a:ea typeface="Pluto" charset="0"/>
                <a:cs typeface="Arial" panose="020B0604020202020204" pitchFamily="34" charset="0"/>
              </a:rPr>
              <a:t>.</a:t>
            </a:r>
          </a:p>
        </p:txBody>
      </p:sp>
      <p:pic>
        <p:nvPicPr>
          <p:cNvPr id="2050" name="Picture 2" descr="A person sitting in a chair with a purple jacket on back&#10;&#10;Description automatically generated">
            <a:extLst>
              <a:ext uri="{FF2B5EF4-FFF2-40B4-BE49-F238E27FC236}">
                <a16:creationId xmlns:a16="http://schemas.microsoft.com/office/drawing/2014/main" id="{580D940E-6BBF-BBCC-2891-8C2F9C3AA2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594" y="377227"/>
            <a:ext cx="8475263" cy="6085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4694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0AF0C1-2634-ED4E-969C-95F54A9CCAAF}"/>
              </a:ext>
            </a:extLst>
          </p:cNvPr>
          <p:cNvSpPr txBox="1"/>
          <p:nvPr/>
        </p:nvSpPr>
        <p:spPr>
          <a:xfrm>
            <a:off x="1788640" y="816054"/>
            <a:ext cx="8614719" cy="646331"/>
          </a:xfrm>
          <a:prstGeom prst="rect">
            <a:avLst/>
          </a:prstGeom>
          <a:noFill/>
        </p:spPr>
        <p:txBody>
          <a:bodyPr wrap="square" rtlCol="0">
            <a:spAutoFit/>
          </a:bodyPr>
          <a:lstStyle/>
          <a:p>
            <a:pPr algn="ctr"/>
            <a:r>
              <a:rPr lang="en-US" sz="3600" b="1">
                <a:solidFill>
                  <a:srgbClr val="333333"/>
                </a:solidFill>
                <a:latin typeface="Arial" panose="020B0604020202020204" pitchFamily="34" charset="0"/>
                <a:cs typeface="Arial" panose="020B0604020202020204" pitchFamily="34" charset="0"/>
              </a:rPr>
              <a:t>Page title</a:t>
            </a:r>
            <a:r>
              <a:rPr lang="en-US" sz="3600" b="1">
                <a:solidFill>
                  <a:srgbClr val="BB3B8E"/>
                </a:solidFill>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D192ED2E-EDF2-1342-AD45-E48B1880FD83}"/>
              </a:ext>
            </a:extLst>
          </p:cNvPr>
          <p:cNvSpPr txBox="1"/>
          <p:nvPr/>
        </p:nvSpPr>
        <p:spPr>
          <a:xfrm>
            <a:off x="1308573" y="1916315"/>
            <a:ext cx="9574851" cy="3785652"/>
          </a:xfrm>
          <a:prstGeom prst="rect">
            <a:avLst/>
          </a:prstGeom>
          <a:noFill/>
        </p:spPr>
        <p:txBody>
          <a:bodyPr wrap="square" rtlCol="0">
            <a:spAutoFit/>
          </a:bodyPr>
          <a:lstStyle/>
          <a:p>
            <a:pPr marL="342900" indent="-342900">
              <a:buClr>
                <a:srgbClr val="BB3B8E"/>
              </a:buClr>
              <a:buSzPct val="150000"/>
              <a:buFont typeface="Arial" panose="020B0604020202020204" pitchFamily="34" charset="0"/>
              <a:buChar char="•"/>
            </a:pPr>
            <a:r>
              <a:rPr lang="en-US" sz="2000" b="1">
                <a:solidFill>
                  <a:srgbClr val="333333"/>
                </a:solidFill>
                <a:latin typeface="Arial" panose="020B0604020202020204" pitchFamily="34" charset="0"/>
                <a:cs typeface="Arial" panose="020B0604020202020204" pitchFamily="34" charset="0"/>
              </a:rPr>
              <a:t>Emboldening the first part of a sentence </a:t>
            </a:r>
            <a:r>
              <a:rPr lang="en-US" sz="2000">
                <a:solidFill>
                  <a:srgbClr val="333333"/>
                </a:solidFill>
                <a:latin typeface="Arial" panose="020B0604020202020204" pitchFamily="34" charset="0"/>
                <a:cs typeface="Arial" panose="020B0604020202020204" pitchFamily="34" charset="0"/>
              </a:rPr>
              <a:t>can sometimes give readers the short version of what the bullet is about and makes this slide look more interesting. </a:t>
            </a:r>
          </a:p>
          <a:p>
            <a:pPr marL="342900" indent="-342900">
              <a:buClr>
                <a:srgbClr val="BB3B8E"/>
              </a:buClr>
              <a:buSzPct val="150000"/>
              <a:buFont typeface="Arial" panose="020B0604020202020204" pitchFamily="34" charset="0"/>
              <a:buChar char="•"/>
            </a:pPr>
            <a:endParaRPr lang="en-US" sz="2000">
              <a:solidFill>
                <a:srgbClr val="333333"/>
              </a:solidFill>
              <a:latin typeface="Arial" panose="020B0604020202020204" pitchFamily="34" charset="0"/>
              <a:cs typeface="Arial" panose="020B0604020202020204" pitchFamily="34" charset="0"/>
            </a:endParaRPr>
          </a:p>
          <a:p>
            <a:pPr marL="342900" indent="-342900">
              <a:buClr>
                <a:srgbClr val="BB3B8E"/>
              </a:buClr>
              <a:buSzPct val="150000"/>
              <a:buFont typeface="Arial" panose="020B0604020202020204" pitchFamily="34" charset="0"/>
              <a:buChar char="•"/>
            </a:pPr>
            <a:r>
              <a:rPr lang="en-US" sz="2000" b="1">
                <a:solidFill>
                  <a:srgbClr val="333333"/>
                </a:solidFill>
                <a:latin typeface="Arial" panose="020B0604020202020204" pitchFamily="34" charset="0"/>
                <a:cs typeface="Arial" panose="020B0604020202020204" pitchFamily="34" charset="0"/>
              </a:rPr>
              <a:t>Keep bullets short </a:t>
            </a:r>
            <a:r>
              <a:rPr lang="en-US" sz="2000">
                <a:solidFill>
                  <a:srgbClr val="333333"/>
                </a:solidFill>
                <a:latin typeface="Arial" panose="020B0604020202020204" pitchFamily="34" charset="0"/>
                <a:cs typeface="Arial" panose="020B0604020202020204" pitchFamily="34" charset="0"/>
              </a:rPr>
              <a:t>and talk around the point. If more information is required think about using a list format (next slide).</a:t>
            </a:r>
          </a:p>
          <a:p>
            <a:pPr marL="342900" indent="-342900">
              <a:buClr>
                <a:srgbClr val="BB3B8E"/>
              </a:buClr>
              <a:buSzPct val="150000"/>
              <a:buFont typeface="Arial" panose="020B0604020202020204" pitchFamily="34" charset="0"/>
              <a:buChar char="•"/>
            </a:pPr>
            <a:endParaRPr lang="en-US" sz="2000" b="1">
              <a:solidFill>
                <a:srgbClr val="333333"/>
              </a:solidFill>
              <a:latin typeface="Arial" panose="020B0604020202020204" pitchFamily="34" charset="0"/>
              <a:cs typeface="Arial" panose="020B0604020202020204" pitchFamily="34" charset="0"/>
            </a:endParaRPr>
          </a:p>
          <a:p>
            <a:pPr marL="342900" indent="-342900">
              <a:buClr>
                <a:srgbClr val="BB3B8E"/>
              </a:buClr>
              <a:buSzPct val="150000"/>
              <a:buFont typeface="Arial" panose="020B0604020202020204" pitchFamily="34" charset="0"/>
              <a:buChar char="•"/>
            </a:pPr>
            <a:r>
              <a:rPr lang="en-US" sz="2000" b="1">
                <a:solidFill>
                  <a:srgbClr val="333333"/>
                </a:solidFill>
                <a:latin typeface="Arial" panose="020B0604020202020204" pitchFamily="34" charset="0"/>
                <a:cs typeface="Arial" panose="020B0604020202020204" pitchFamily="34" charset="0"/>
              </a:rPr>
              <a:t>Arci </a:t>
            </a:r>
            <a:r>
              <a:rPr lang="en-US" sz="2000" b="1" err="1">
                <a:solidFill>
                  <a:srgbClr val="333333"/>
                </a:solidFill>
                <a:latin typeface="Arial" panose="020B0604020202020204" pitchFamily="34" charset="0"/>
                <a:cs typeface="Arial" panose="020B0604020202020204" pitchFamily="34" charset="0"/>
              </a:rPr>
              <a:t>demodi</a:t>
            </a:r>
            <a:r>
              <a:rPr lang="en-US" sz="2000" b="1">
                <a:solidFill>
                  <a:srgbClr val="333333"/>
                </a:solidFill>
                <a:latin typeface="Arial" panose="020B0604020202020204" pitchFamily="34" charset="0"/>
                <a:cs typeface="Arial" panose="020B0604020202020204" pitchFamily="34" charset="0"/>
              </a:rPr>
              <a:t> </a:t>
            </a:r>
            <a:r>
              <a:rPr lang="en-US" sz="2000" b="1" err="1">
                <a:solidFill>
                  <a:srgbClr val="333333"/>
                </a:solidFill>
                <a:latin typeface="Arial" panose="020B0604020202020204" pitchFamily="34" charset="0"/>
                <a:cs typeface="Arial" panose="020B0604020202020204" pitchFamily="34" charset="0"/>
              </a:rPr>
              <a:t>occusdandam</a:t>
            </a:r>
            <a:r>
              <a:rPr lang="en-US" sz="2000" b="1">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sinimust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apiti</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cusa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dusapedit</a:t>
            </a:r>
            <a:r>
              <a:rPr lang="en-US" sz="2000">
                <a:solidFill>
                  <a:srgbClr val="333333"/>
                </a:solidFill>
                <a:latin typeface="Arial" panose="020B0604020202020204" pitchFamily="34" charset="0"/>
                <a:cs typeface="Arial" panose="020B0604020202020204" pitchFamily="34" charset="0"/>
              </a:rPr>
              <a:t> as et quo </a:t>
            </a:r>
            <a:r>
              <a:rPr lang="en-US" sz="2000" err="1">
                <a:solidFill>
                  <a:srgbClr val="333333"/>
                </a:solidFill>
                <a:latin typeface="Arial" panose="020B0604020202020204" pitchFamily="34" charset="0"/>
                <a:cs typeface="Arial" panose="020B0604020202020204" pitchFamily="34" charset="0"/>
              </a:rPr>
              <a:t>maio</a:t>
            </a:r>
            <a:r>
              <a:rPr lang="en-US" sz="2000">
                <a:solidFill>
                  <a:srgbClr val="333333"/>
                </a:solidFill>
                <a:latin typeface="Arial" panose="020B0604020202020204" pitchFamily="34" charset="0"/>
                <a:cs typeface="Arial" panose="020B0604020202020204" pitchFamily="34" charset="0"/>
              </a:rPr>
              <a:t> et et </a:t>
            </a:r>
            <a:r>
              <a:rPr lang="en-US" sz="2000" err="1">
                <a:solidFill>
                  <a:srgbClr val="333333"/>
                </a:solidFill>
                <a:latin typeface="Arial" panose="020B0604020202020204" pitchFamily="34" charset="0"/>
                <a:cs typeface="Arial" panose="020B0604020202020204" pitchFamily="34" charset="0"/>
              </a:rPr>
              <a:t>faccus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netur</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atem</a:t>
            </a:r>
            <a:r>
              <a:rPr lang="en-US" sz="2000">
                <a:solidFill>
                  <a:srgbClr val="333333"/>
                </a:solidFill>
                <a:latin typeface="Arial" panose="020B0604020202020204" pitchFamily="34" charset="0"/>
                <a:cs typeface="Arial" panose="020B0604020202020204" pitchFamily="34" charset="0"/>
              </a:rPr>
              <a:t>. Et </a:t>
            </a:r>
            <a:r>
              <a:rPr lang="en-US" sz="2000" err="1">
                <a:solidFill>
                  <a:srgbClr val="333333"/>
                </a:solidFill>
                <a:latin typeface="Arial" panose="020B0604020202020204" pitchFamily="34" charset="0"/>
                <a:cs typeface="Arial" panose="020B0604020202020204" pitchFamily="34" charset="0"/>
              </a:rPr>
              <a:t>voluptatur</a:t>
            </a:r>
            <a:r>
              <a:rPr lang="en-US" sz="2000">
                <a:solidFill>
                  <a:srgbClr val="333333"/>
                </a:solidFill>
                <a:latin typeface="Arial" panose="020B0604020202020204" pitchFamily="34" charset="0"/>
                <a:cs typeface="Arial" panose="020B0604020202020204" pitchFamily="34" charset="0"/>
              </a:rPr>
              <a:t> mi, non </a:t>
            </a:r>
            <a:r>
              <a:rPr lang="en-US" sz="2000" err="1">
                <a:solidFill>
                  <a:srgbClr val="333333"/>
                </a:solidFill>
                <a:latin typeface="Arial" panose="020B0604020202020204" pitchFamily="34" charset="0"/>
                <a:cs typeface="Arial" panose="020B0604020202020204" pitchFamily="34" charset="0"/>
              </a:rPr>
              <a:t>periosam</a:t>
            </a:r>
            <a:r>
              <a:rPr lang="en-US" sz="2000">
                <a:solidFill>
                  <a:srgbClr val="333333"/>
                </a:solidFill>
                <a:latin typeface="Arial" panose="020B0604020202020204" pitchFamily="34" charset="0"/>
                <a:cs typeface="Arial" panose="020B0604020202020204" pitchFamily="34" charset="0"/>
              </a:rPr>
              <a:t>. </a:t>
            </a:r>
          </a:p>
          <a:p>
            <a:pPr marL="342900" indent="-342900">
              <a:buClr>
                <a:srgbClr val="BB3B8E"/>
              </a:buClr>
              <a:buSzPct val="150000"/>
              <a:buFont typeface="Arial" panose="020B0604020202020204" pitchFamily="34" charset="0"/>
              <a:buChar char="•"/>
            </a:pPr>
            <a:endParaRPr lang="en-US" sz="2000">
              <a:solidFill>
                <a:srgbClr val="333333"/>
              </a:solidFill>
              <a:latin typeface="Arial" panose="020B0604020202020204" pitchFamily="34" charset="0"/>
              <a:cs typeface="Arial" panose="020B0604020202020204" pitchFamily="34" charset="0"/>
            </a:endParaRPr>
          </a:p>
          <a:p>
            <a:pPr marL="342900" indent="-342900">
              <a:buClr>
                <a:srgbClr val="BB3B8E"/>
              </a:buClr>
              <a:buSzPct val="150000"/>
              <a:buFont typeface="Arial" panose="020B0604020202020204" pitchFamily="34" charset="0"/>
              <a:buChar char="•"/>
            </a:pPr>
            <a:r>
              <a:rPr lang="en-US" sz="2000" b="1" err="1">
                <a:solidFill>
                  <a:srgbClr val="333333"/>
                </a:solidFill>
                <a:latin typeface="Arial" panose="020B0604020202020204" pitchFamily="34" charset="0"/>
                <a:cs typeface="Arial" panose="020B0604020202020204" pitchFamily="34" charset="0"/>
              </a:rPr>
              <a:t>Evelesti</a:t>
            </a:r>
            <a:r>
              <a:rPr lang="en-US" sz="2000" b="1">
                <a:solidFill>
                  <a:srgbClr val="333333"/>
                </a:solidFill>
                <a:latin typeface="Arial" panose="020B0604020202020204" pitchFamily="34" charset="0"/>
                <a:cs typeface="Arial" panose="020B0604020202020204" pitchFamily="34" charset="0"/>
              </a:rPr>
              <a:t> </a:t>
            </a:r>
            <a:r>
              <a:rPr lang="en-US" sz="2000" b="1" err="1">
                <a:solidFill>
                  <a:srgbClr val="333333"/>
                </a:solidFill>
                <a:latin typeface="Arial" panose="020B0604020202020204" pitchFamily="34" charset="0"/>
                <a:cs typeface="Arial" panose="020B0604020202020204" pitchFamily="34" charset="0"/>
              </a:rPr>
              <a:t>cuptas</a:t>
            </a:r>
            <a:r>
              <a:rPr lang="en-US" sz="2000" b="1">
                <a:solidFill>
                  <a:srgbClr val="333333"/>
                </a:solidFill>
                <a:latin typeface="Arial" panose="020B0604020202020204" pitchFamily="34" charset="0"/>
                <a:cs typeface="Arial" panose="020B0604020202020204" pitchFamily="34" charset="0"/>
              </a:rPr>
              <a:t> </a:t>
            </a:r>
            <a:r>
              <a:rPr lang="en-US" sz="2000" b="1" err="1">
                <a:solidFill>
                  <a:srgbClr val="333333"/>
                </a:solidFill>
                <a:latin typeface="Arial" panose="020B0604020202020204" pitchFamily="34" charset="0"/>
                <a:cs typeface="Arial" panose="020B0604020202020204" pitchFamily="34" charset="0"/>
              </a:rPr>
              <a:t>est</a:t>
            </a:r>
            <a:r>
              <a:rPr lang="en-US" sz="2000" b="1">
                <a:solidFill>
                  <a:srgbClr val="333333"/>
                </a:solidFill>
                <a:latin typeface="Arial" panose="020B0604020202020204" pitchFamily="34" charset="0"/>
                <a:cs typeface="Arial" panose="020B0604020202020204" pitchFamily="34" charset="0"/>
              </a:rPr>
              <a:t>, es dolor </a:t>
            </a:r>
            <a:r>
              <a:rPr lang="en-US" sz="2000" b="1" err="1">
                <a:solidFill>
                  <a:srgbClr val="333333"/>
                </a:solidFill>
                <a:latin typeface="Arial" panose="020B0604020202020204" pitchFamily="34" charset="0"/>
                <a:cs typeface="Arial" panose="020B0604020202020204" pitchFamily="34" charset="0"/>
              </a:rPr>
              <a:t>restem</a:t>
            </a:r>
            <a:r>
              <a:rPr lang="en-US" sz="2000" b="1">
                <a:solidFill>
                  <a:srgbClr val="333333"/>
                </a:solidFill>
                <a:latin typeface="Arial" panose="020B0604020202020204" pitchFamily="34" charset="0"/>
                <a:cs typeface="Arial" panose="020B0604020202020204" pitchFamily="34" charset="0"/>
              </a:rPr>
              <a:t> </a:t>
            </a:r>
            <a:r>
              <a:rPr lang="en-US" sz="2000" b="1" err="1">
                <a:solidFill>
                  <a:srgbClr val="333333"/>
                </a:solidFill>
                <a:latin typeface="Arial" panose="020B0604020202020204" pitchFamily="34" charset="0"/>
                <a:cs typeface="Arial" panose="020B0604020202020204" pitchFamily="34" charset="0"/>
              </a:rPr>
              <a:t>dicae</a:t>
            </a:r>
            <a:r>
              <a:rPr lang="en-US" sz="2000" b="1">
                <a:solidFill>
                  <a:srgbClr val="333333"/>
                </a:solidFill>
                <a:latin typeface="Arial" panose="020B0604020202020204" pitchFamily="34" charset="0"/>
                <a:cs typeface="Arial" panose="020B0604020202020204" pitchFamily="34" charset="0"/>
              </a:rPr>
              <a:t> num </a:t>
            </a:r>
            <a:r>
              <a:rPr lang="en-US" sz="2000" b="1" err="1">
                <a:solidFill>
                  <a:srgbClr val="333333"/>
                </a:solidFill>
                <a:latin typeface="Arial" panose="020B0604020202020204" pitchFamily="34" charset="0"/>
                <a:cs typeface="Arial" panose="020B0604020202020204" pitchFamily="34" charset="0"/>
              </a:rPr>
              <a:t>est</a:t>
            </a:r>
            <a:r>
              <a:rPr lang="en-US" sz="2000" b="1">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alicil</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ea</a:t>
            </a:r>
            <a:r>
              <a:rPr lang="en-US" sz="2000">
                <a:solidFill>
                  <a:srgbClr val="333333"/>
                </a:solidFill>
                <a:latin typeface="Arial" panose="020B0604020202020204" pitchFamily="34" charset="0"/>
                <a:cs typeface="Arial" panose="020B0604020202020204" pitchFamily="34" charset="0"/>
              </a:rPr>
              <a:t> qui </a:t>
            </a:r>
            <a:r>
              <a:rPr lang="en-US" sz="2000" err="1">
                <a:solidFill>
                  <a:srgbClr val="333333"/>
                </a:solidFill>
                <a:latin typeface="Arial" panose="020B0604020202020204" pitchFamily="34" charset="0"/>
                <a:cs typeface="Arial" panose="020B0604020202020204" pitchFamily="34" charset="0"/>
              </a:rPr>
              <a:t>beaquam</a:t>
            </a:r>
            <a:r>
              <a:rPr lang="en-US" sz="2000">
                <a:solidFill>
                  <a:srgbClr val="333333"/>
                </a:solidFill>
                <a:latin typeface="Arial" panose="020B0604020202020204" pitchFamily="34" charset="0"/>
                <a:cs typeface="Arial" panose="020B0604020202020204" pitchFamily="34" charset="0"/>
              </a:rPr>
              <a:t> quo </a:t>
            </a:r>
            <a:r>
              <a:rPr lang="en-US" sz="2000" err="1">
                <a:solidFill>
                  <a:srgbClr val="333333"/>
                </a:solidFill>
                <a:latin typeface="Arial" panose="020B0604020202020204" pitchFamily="34" charset="0"/>
                <a:cs typeface="Arial" panose="020B0604020202020204" pitchFamily="34" charset="0"/>
              </a:rPr>
              <a:t>voluptate</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aut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velit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duci</a:t>
            </a:r>
            <a:r>
              <a:rPr lang="en-US" sz="2000">
                <a:solidFill>
                  <a:srgbClr val="333333"/>
                </a:solidFill>
                <a:latin typeface="Arial" panose="020B0604020202020204" pitchFamily="34" charset="0"/>
                <a:cs typeface="Arial" panose="020B0604020202020204" pitchFamily="34" charset="0"/>
              </a:rPr>
              <a:t> venti </a:t>
            </a:r>
            <a:r>
              <a:rPr lang="en-US" sz="2000" err="1">
                <a:solidFill>
                  <a:srgbClr val="333333"/>
                </a:solidFill>
                <a:latin typeface="Arial" panose="020B0604020202020204" pitchFamily="34" charset="0"/>
                <a:cs typeface="Arial" panose="020B0604020202020204" pitchFamily="34" charset="0"/>
              </a:rPr>
              <a:t>coris</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est</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vendipsandis</a:t>
            </a:r>
            <a:r>
              <a:rPr lang="en-US" sz="2000">
                <a:solidFill>
                  <a:srgbClr val="333333"/>
                </a:solidFill>
                <a:latin typeface="Arial" panose="020B0604020202020204" pitchFamily="34" charset="0"/>
                <a:cs typeface="Arial" panose="020B0604020202020204" pitchFamily="34" charset="0"/>
              </a:rPr>
              <a:t> as </a:t>
            </a:r>
            <a:r>
              <a:rPr lang="en-US" sz="2000" err="1">
                <a:solidFill>
                  <a:srgbClr val="333333"/>
                </a:solidFill>
                <a:latin typeface="Arial" panose="020B0604020202020204" pitchFamily="34" charset="0"/>
                <a:cs typeface="Arial" panose="020B0604020202020204" pitchFamily="34" charset="0"/>
              </a:rPr>
              <a:t>ea</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alitiore</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eum</a:t>
            </a:r>
            <a:r>
              <a:rPr lang="en-US" sz="2000">
                <a:solidFill>
                  <a:srgbClr val="333333"/>
                </a:solidFill>
                <a:latin typeface="Arial" panose="020B0604020202020204" pitchFamily="34" charset="0"/>
                <a:cs typeface="Arial" panose="020B0604020202020204" pitchFamily="34" charset="0"/>
              </a:rPr>
              <a:t> </a:t>
            </a:r>
            <a:r>
              <a:rPr lang="en-US" sz="2000" err="1">
                <a:solidFill>
                  <a:srgbClr val="333333"/>
                </a:solidFill>
                <a:latin typeface="Arial" panose="020B0604020202020204" pitchFamily="34" charset="0"/>
                <a:cs typeface="Arial" panose="020B0604020202020204" pitchFamily="34" charset="0"/>
              </a:rPr>
              <a:t>siminvel</a:t>
            </a:r>
            <a:r>
              <a:rPr lang="en-US" sz="2000">
                <a:solidFill>
                  <a:srgbClr val="333333"/>
                </a:solidFill>
                <a:latin typeface="Arial" panose="020B0604020202020204" pitchFamily="34" charset="0"/>
                <a:cs typeface="Arial" panose="020B0604020202020204" pitchFamily="34" charset="0"/>
              </a:rPr>
              <a:t>.</a:t>
            </a:r>
            <a:endParaRPr lang="en-US" sz="2000" b="1">
              <a:solidFill>
                <a:srgbClr val="33333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4032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CD1DFC8-8704-1149-8AA1-6967EBF3A6B5}"/>
              </a:ext>
            </a:extLst>
          </p:cNvPr>
          <p:cNvSpPr txBox="1"/>
          <p:nvPr/>
        </p:nvSpPr>
        <p:spPr>
          <a:xfrm>
            <a:off x="1788640" y="816054"/>
            <a:ext cx="8614719" cy="646331"/>
          </a:xfrm>
          <a:prstGeom prst="rect">
            <a:avLst/>
          </a:prstGeom>
          <a:noFill/>
        </p:spPr>
        <p:txBody>
          <a:bodyPr wrap="square" rtlCol="0">
            <a:spAutoFit/>
          </a:bodyPr>
          <a:lstStyle/>
          <a:p>
            <a:pPr algn="ctr"/>
            <a:r>
              <a:rPr lang="en-US" sz="3600" b="1">
                <a:solidFill>
                  <a:srgbClr val="333333"/>
                </a:solidFill>
                <a:latin typeface="Arial" panose="020B0604020202020204" pitchFamily="34" charset="0"/>
                <a:cs typeface="Arial" panose="020B0604020202020204" pitchFamily="34" charset="0"/>
              </a:rPr>
              <a:t>Page title</a:t>
            </a:r>
            <a:r>
              <a:rPr lang="en-US" sz="3600" b="1">
                <a:solidFill>
                  <a:srgbClr val="BB3B8E"/>
                </a:solidFill>
                <a:latin typeface="Arial" panose="020B0604020202020204" pitchFamily="34" charset="0"/>
                <a:cs typeface="Arial" panose="020B0604020202020204" pitchFamily="34" charset="0"/>
              </a:rPr>
              <a:t>.</a:t>
            </a:r>
          </a:p>
        </p:txBody>
      </p:sp>
      <p:sp>
        <p:nvSpPr>
          <p:cNvPr id="3" name="Rectangle 2">
            <a:extLst>
              <a:ext uri="{FF2B5EF4-FFF2-40B4-BE49-F238E27FC236}">
                <a16:creationId xmlns:a16="http://schemas.microsoft.com/office/drawing/2014/main" id="{EE18054A-52E4-C041-B974-3F02DCA35BBA}"/>
              </a:ext>
            </a:extLst>
          </p:cNvPr>
          <p:cNvSpPr/>
          <p:nvPr/>
        </p:nvSpPr>
        <p:spPr>
          <a:xfrm>
            <a:off x="824297" y="1462385"/>
            <a:ext cx="10543403" cy="369332"/>
          </a:xfrm>
          <a:prstGeom prst="rect">
            <a:avLst/>
          </a:prstGeom>
        </p:spPr>
        <p:txBody>
          <a:bodyPr wrap="square">
            <a:spAutoFit/>
          </a:bodyPr>
          <a:lstStyle/>
          <a:p>
            <a:pPr algn="ctr"/>
            <a:r>
              <a:rPr lang="en-US">
                <a:solidFill>
                  <a:srgbClr val="333333"/>
                </a:solidFill>
                <a:latin typeface="Arial" panose="020B0604020202020204" pitchFamily="34" charset="0"/>
                <a:cs typeface="Arial" panose="020B0604020202020204" pitchFamily="34" charset="0"/>
              </a:rPr>
              <a:t>Insert a short description here.</a:t>
            </a:r>
            <a:endParaRPr lang="en-US">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CE3213B7-9619-3D4E-9C4C-0AEAE9E3A58C}"/>
              </a:ext>
            </a:extLst>
          </p:cNvPr>
          <p:cNvSpPr/>
          <p:nvPr/>
        </p:nvSpPr>
        <p:spPr>
          <a:xfrm>
            <a:off x="1788640" y="2478048"/>
            <a:ext cx="2133600" cy="3416320"/>
          </a:xfrm>
          <a:prstGeom prst="rect">
            <a:avLst/>
          </a:prstGeom>
        </p:spPr>
        <p:txBody>
          <a:bodyPr wrap="square">
            <a:spAutoFit/>
          </a:bodyPr>
          <a:lstStyle/>
          <a:p>
            <a:pPr algn="ctr">
              <a:buClr>
                <a:srgbClr val="BB3B8E"/>
              </a:buClr>
              <a:buSzPct val="150000"/>
            </a:pPr>
            <a:r>
              <a:rPr lang="en-US" b="1">
                <a:solidFill>
                  <a:srgbClr val="333333"/>
                </a:solidFill>
                <a:latin typeface="Arial" panose="020B0604020202020204" pitchFamily="34" charset="0"/>
                <a:cs typeface="Arial" panose="020B0604020202020204" pitchFamily="34" charset="0"/>
              </a:rPr>
              <a:t>Arci </a:t>
            </a:r>
            <a:r>
              <a:rPr lang="en-US" b="1" err="1">
                <a:solidFill>
                  <a:srgbClr val="333333"/>
                </a:solidFill>
                <a:latin typeface="Arial" panose="020B0604020202020204" pitchFamily="34" charset="0"/>
                <a:cs typeface="Arial" panose="020B0604020202020204" pitchFamily="34" charset="0"/>
              </a:rPr>
              <a:t>demodi</a:t>
            </a:r>
            <a:r>
              <a:rPr lang="en-US" b="1">
                <a:solidFill>
                  <a:srgbClr val="333333"/>
                </a:solidFill>
                <a:latin typeface="Arial" panose="020B0604020202020204" pitchFamily="34" charset="0"/>
                <a:cs typeface="Arial" panose="020B0604020202020204" pitchFamily="34" charset="0"/>
              </a:rPr>
              <a:t> </a:t>
            </a:r>
            <a:r>
              <a:rPr lang="en-US" b="1" err="1">
                <a:solidFill>
                  <a:srgbClr val="333333"/>
                </a:solidFill>
                <a:latin typeface="Arial" panose="020B0604020202020204" pitchFamily="34" charset="0"/>
                <a:cs typeface="Arial" panose="020B0604020202020204" pitchFamily="34" charset="0"/>
              </a:rPr>
              <a:t>occusdandam</a:t>
            </a:r>
            <a:r>
              <a:rPr lang="en-US" b="1">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sinimust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ut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apiti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cusa</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dusapedit</a:t>
            </a:r>
            <a:r>
              <a:rPr lang="en-US">
                <a:solidFill>
                  <a:srgbClr val="333333"/>
                </a:solidFill>
                <a:latin typeface="Arial" panose="020B0604020202020204" pitchFamily="34" charset="0"/>
                <a:cs typeface="Arial" panose="020B0604020202020204" pitchFamily="34" charset="0"/>
              </a:rPr>
              <a:t> as et quo </a:t>
            </a:r>
            <a:r>
              <a:rPr lang="en-US" err="1">
                <a:solidFill>
                  <a:srgbClr val="333333"/>
                </a:solidFill>
                <a:latin typeface="Arial" panose="020B0604020202020204" pitchFamily="34" charset="0"/>
                <a:cs typeface="Arial" panose="020B0604020202020204" pitchFamily="34" charset="0"/>
              </a:rPr>
              <a:t>maio</a:t>
            </a:r>
            <a:r>
              <a:rPr lang="en-US">
                <a:solidFill>
                  <a:srgbClr val="333333"/>
                </a:solidFill>
                <a:latin typeface="Arial" panose="020B0604020202020204" pitchFamily="34" charset="0"/>
                <a:cs typeface="Arial" panose="020B0604020202020204" pitchFamily="34" charset="0"/>
              </a:rPr>
              <a:t> et et </a:t>
            </a:r>
            <a:r>
              <a:rPr lang="en-US" err="1">
                <a:solidFill>
                  <a:srgbClr val="333333"/>
                </a:solidFill>
                <a:latin typeface="Arial" panose="020B0604020202020204" pitchFamily="34" charset="0"/>
                <a:cs typeface="Arial" panose="020B0604020202020204" pitchFamily="34" charset="0"/>
              </a:rPr>
              <a:t>faccus</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netur</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atem</a:t>
            </a:r>
            <a:r>
              <a:rPr lang="en-US">
                <a:solidFill>
                  <a:srgbClr val="333333"/>
                </a:solidFill>
                <a:latin typeface="Arial" panose="020B0604020202020204" pitchFamily="34" charset="0"/>
                <a:cs typeface="Arial" panose="020B0604020202020204" pitchFamily="34" charset="0"/>
              </a:rPr>
              <a:t>. Et </a:t>
            </a:r>
            <a:r>
              <a:rPr lang="en-US" err="1">
                <a:solidFill>
                  <a:srgbClr val="333333"/>
                </a:solidFill>
                <a:latin typeface="Arial" panose="020B0604020202020204" pitchFamily="34" charset="0"/>
                <a:cs typeface="Arial" panose="020B0604020202020204" pitchFamily="34" charset="0"/>
              </a:rPr>
              <a:t>voluptatur</a:t>
            </a:r>
            <a:r>
              <a:rPr lang="en-US">
                <a:solidFill>
                  <a:srgbClr val="333333"/>
                </a:solidFill>
                <a:latin typeface="Arial" panose="020B0604020202020204" pitchFamily="34" charset="0"/>
                <a:cs typeface="Arial" panose="020B0604020202020204" pitchFamily="34" charset="0"/>
              </a:rPr>
              <a:t> mi, non </a:t>
            </a:r>
            <a:r>
              <a:rPr lang="en-US" err="1">
                <a:solidFill>
                  <a:srgbClr val="333333"/>
                </a:solidFill>
                <a:latin typeface="Arial" panose="020B0604020202020204" pitchFamily="34" charset="0"/>
                <a:cs typeface="Arial" panose="020B0604020202020204" pitchFamily="34" charset="0"/>
              </a:rPr>
              <a:t>periosam</a:t>
            </a:r>
            <a:r>
              <a:rPr lang="en-US">
                <a:solidFill>
                  <a:srgbClr val="333333"/>
                </a:solidFill>
                <a:latin typeface="Arial" panose="020B0604020202020204" pitchFamily="34" charset="0"/>
                <a:cs typeface="Arial" panose="020B0604020202020204" pitchFamily="34" charset="0"/>
              </a:rPr>
              <a:t>. Arci </a:t>
            </a:r>
            <a:r>
              <a:rPr lang="en-US" err="1">
                <a:solidFill>
                  <a:srgbClr val="333333"/>
                </a:solidFill>
                <a:latin typeface="Arial" panose="020B0604020202020204" pitchFamily="34" charset="0"/>
                <a:cs typeface="Arial" panose="020B0604020202020204" pitchFamily="34" charset="0"/>
              </a:rPr>
              <a:t>demodi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occusdandam</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sinimust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ut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apiti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cusa</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dusapedit</a:t>
            </a:r>
            <a:r>
              <a:rPr lang="en-US">
                <a:solidFill>
                  <a:srgbClr val="333333"/>
                </a:solidFill>
                <a:latin typeface="Arial" panose="020B0604020202020204" pitchFamily="34" charset="0"/>
                <a:cs typeface="Arial" panose="020B0604020202020204" pitchFamily="34" charset="0"/>
              </a:rPr>
              <a:t> as.</a:t>
            </a:r>
          </a:p>
        </p:txBody>
      </p:sp>
      <p:sp>
        <p:nvSpPr>
          <p:cNvPr id="5" name="Rectangle 4">
            <a:extLst>
              <a:ext uri="{FF2B5EF4-FFF2-40B4-BE49-F238E27FC236}">
                <a16:creationId xmlns:a16="http://schemas.microsoft.com/office/drawing/2014/main" id="{28272B29-2CCC-BA4F-A939-65B0E3D8D265}"/>
              </a:ext>
            </a:extLst>
          </p:cNvPr>
          <p:cNvSpPr/>
          <p:nvPr/>
        </p:nvSpPr>
        <p:spPr>
          <a:xfrm>
            <a:off x="5029199" y="2478048"/>
            <a:ext cx="2133600" cy="3416320"/>
          </a:xfrm>
          <a:prstGeom prst="rect">
            <a:avLst/>
          </a:prstGeom>
        </p:spPr>
        <p:txBody>
          <a:bodyPr wrap="square">
            <a:spAutoFit/>
          </a:bodyPr>
          <a:lstStyle/>
          <a:p>
            <a:pPr algn="ctr">
              <a:buClr>
                <a:srgbClr val="BB3B8E"/>
              </a:buClr>
              <a:buSzPct val="150000"/>
            </a:pPr>
            <a:r>
              <a:rPr lang="en-US" b="1">
                <a:solidFill>
                  <a:srgbClr val="333333"/>
                </a:solidFill>
                <a:latin typeface="Arial" panose="020B0604020202020204" pitchFamily="34" charset="0"/>
                <a:cs typeface="Arial" panose="020B0604020202020204" pitchFamily="34" charset="0"/>
              </a:rPr>
              <a:t>Arci </a:t>
            </a:r>
            <a:r>
              <a:rPr lang="en-US" b="1" err="1">
                <a:solidFill>
                  <a:srgbClr val="333333"/>
                </a:solidFill>
                <a:latin typeface="Arial" panose="020B0604020202020204" pitchFamily="34" charset="0"/>
                <a:cs typeface="Arial" panose="020B0604020202020204" pitchFamily="34" charset="0"/>
              </a:rPr>
              <a:t>demodi</a:t>
            </a:r>
            <a:r>
              <a:rPr lang="en-US" b="1">
                <a:solidFill>
                  <a:srgbClr val="333333"/>
                </a:solidFill>
                <a:latin typeface="Arial" panose="020B0604020202020204" pitchFamily="34" charset="0"/>
                <a:cs typeface="Arial" panose="020B0604020202020204" pitchFamily="34" charset="0"/>
              </a:rPr>
              <a:t> </a:t>
            </a:r>
            <a:r>
              <a:rPr lang="en-US" b="1" err="1">
                <a:solidFill>
                  <a:srgbClr val="333333"/>
                </a:solidFill>
                <a:latin typeface="Arial" panose="020B0604020202020204" pitchFamily="34" charset="0"/>
                <a:cs typeface="Arial" panose="020B0604020202020204" pitchFamily="34" charset="0"/>
              </a:rPr>
              <a:t>occusdandam</a:t>
            </a:r>
            <a:r>
              <a:rPr lang="en-US" b="1">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sinimust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ut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apiti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cusa</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dusapedit</a:t>
            </a:r>
            <a:r>
              <a:rPr lang="en-US">
                <a:solidFill>
                  <a:srgbClr val="333333"/>
                </a:solidFill>
                <a:latin typeface="Arial" panose="020B0604020202020204" pitchFamily="34" charset="0"/>
                <a:cs typeface="Arial" panose="020B0604020202020204" pitchFamily="34" charset="0"/>
              </a:rPr>
              <a:t> as et quo </a:t>
            </a:r>
            <a:r>
              <a:rPr lang="en-US" err="1">
                <a:solidFill>
                  <a:srgbClr val="333333"/>
                </a:solidFill>
                <a:latin typeface="Arial" panose="020B0604020202020204" pitchFamily="34" charset="0"/>
                <a:cs typeface="Arial" panose="020B0604020202020204" pitchFamily="34" charset="0"/>
              </a:rPr>
              <a:t>maio</a:t>
            </a:r>
            <a:r>
              <a:rPr lang="en-US">
                <a:solidFill>
                  <a:srgbClr val="333333"/>
                </a:solidFill>
                <a:latin typeface="Arial" panose="020B0604020202020204" pitchFamily="34" charset="0"/>
                <a:cs typeface="Arial" panose="020B0604020202020204" pitchFamily="34" charset="0"/>
              </a:rPr>
              <a:t> et et </a:t>
            </a:r>
            <a:r>
              <a:rPr lang="en-US" err="1">
                <a:solidFill>
                  <a:srgbClr val="333333"/>
                </a:solidFill>
                <a:latin typeface="Arial" panose="020B0604020202020204" pitchFamily="34" charset="0"/>
                <a:cs typeface="Arial" panose="020B0604020202020204" pitchFamily="34" charset="0"/>
              </a:rPr>
              <a:t>faccus</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netur</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atem</a:t>
            </a:r>
            <a:r>
              <a:rPr lang="en-US">
                <a:solidFill>
                  <a:srgbClr val="333333"/>
                </a:solidFill>
                <a:latin typeface="Arial" panose="020B0604020202020204" pitchFamily="34" charset="0"/>
                <a:cs typeface="Arial" panose="020B0604020202020204" pitchFamily="34" charset="0"/>
              </a:rPr>
              <a:t>. Et </a:t>
            </a:r>
            <a:r>
              <a:rPr lang="en-US" err="1">
                <a:solidFill>
                  <a:srgbClr val="333333"/>
                </a:solidFill>
                <a:latin typeface="Arial" panose="020B0604020202020204" pitchFamily="34" charset="0"/>
                <a:cs typeface="Arial" panose="020B0604020202020204" pitchFamily="34" charset="0"/>
              </a:rPr>
              <a:t>voluptatur</a:t>
            </a:r>
            <a:r>
              <a:rPr lang="en-US">
                <a:solidFill>
                  <a:srgbClr val="333333"/>
                </a:solidFill>
                <a:latin typeface="Arial" panose="020B0604020202020204" pitchFamily="34" charset="0"/>
                <a:cs typeface="Arial" panose="020B0604020202020204" pitchFamily="34" charset="0"/>
              </a:rPr>
              <a:t> mi, non </a:t>
            </a:r>
            <a:r>
              <a:rPr lang="en-US" err="1">
                <a:solidFill>
                  <a:srgbClr val="333333"/>
                </a:solidFill>
                <a:latin typeface="Arial" panose="020B0604020202020204" pitchFamily="34" charset="0"/>
                <a:cs typeface="Arial" panose="020B0604020202020204" pitchFamily="34" charset="0"/>
              </a:rPr>
              <a:t>periosam</a:t>
            </a:r>
            <a:r>
              <a:rPr lang="en-US">
                <a:solidFill>
                  <a:srgbClr val="333333"/>
                </a:solidFill>
                <a:latin typeface="Arial" panose="020B0604020202020204" pitchFamily="34" charset="0"/>
                <a:cs typeface="Arial" panose="020B0604020202020204" pitchFamily="34" charset="0"/>
              </a:rPr>
              <a:t>. Arci </a:t>
            </a:r>
            <a:r>
              <a:rPr lang="en-US" err="1">
                <a:solidFill>
                  <a:srgbClr val="333333"/>
                </a:solidFill>
                <a:latin typeface="Arial" panose="020B0604020202020204" pitchFamily="34" charset="0"/>
                <a:cs typeface="Arial" panose="020B0604020202020204" pitchFamily="34" charset="0"/>
              </a:rPr>
              <a:t>demodi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occusdandam</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sinimust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ut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apiti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cusa</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dusapedit</a:t>
            </a:r>
            <a:r>
              <a:rPr lang="en-US">
                <a:solidFill>
                  <a:srgbClr val="333333"/>
                </a:solidFill>
                <a:latin typeface="Arial" panose="020B0604020202020204" pitchFamily="34" charset="0"/>
                <a:cs typeface="Arial" panose="020B0604020202020204" pitchFamily="34" charset="0"/>
              </a:rPr>
              <a:t> as.</a:t>
            </a:r>
          </a:p>
        </p:txBody>
      </p:sp>
      <p:sp>
        <p:nvSpPr>
          <p:cNvPr id="6" name="Rectangle 5">
            <a:extLst>
              <a:ext uri="{FF2B5EF4-FFF2-40B4-BE49-F238E27FC236}">
                <a16:creationId xmlns:a16="http://schemas.microsoft.com/office/drawing/2014/main" id="{0762158A-E7DB-DA41-A006-75BD2CBBF547}"/>
              </a:ext>
            </a:extLst>
          </p:cNvPr>
          <p:cNvSpPr/>
          <p:nvPr/>
        </p:nvSpPr>
        <p:spPr>
          <a:xfrm>
            <a:off x="8269759" y="2478048"/>
            <a:ext cx="2133600" cy="3416320"/>
          </a:xfrm>
          <a:prstGeom prst="rect">
            <a:avLst/>
          </a:prstGeom>
        </p:spPr>
        <p:txBody>
          <a:bodyPr wrap="square">
            <a:spAutoFit/>
          </a:bodyPr>
          <a:lstStyle/>
          <a:p>
            <a:pPr algn="ctr">
              <a:buClr>
                <a:srgbClr val="BB3B8E"/>
              </a:buClr>
              <a:buSzPct val="150000"/>
            </a:pPr>
            <a:r>
              <a:rPr lang="en-US" b="1">
                <a:solidFill>
                  <a:srgbClr val="333333"/>
                </a:solidFill>
                <a:latin typeface="Arial" panose="020B0604020202020204" pitchFamily="34" charset="0"/>
                <a:cs typeface="Arial" panose="020B0604020202020204" pitchFamily="34" charset="0"/>
              </a:rPr>
              <a:t>Arci </a:t>
            </a:r>
            <a:r>
              <a:rPr lang="en-US" b="1" err="1">
                <a:solidFill>
                  <a:srgbClr val="333333"/>
                </a:solidFill>
                <a:latin typeface="Arial" panose="020B0604020202020204" pitchFamily="34" charset="0"/>
                <a:cs typeface="Arial" panose="020B0604020202020204" pitchFamily="34" charset="0"/>
              </a:rPr>
              <a:t>demodi</a:t>
            </a:r>
            <a:r>
              <a:rPr lang="en-US" b="1">
                <a:solidFill>
                  <a:srgbClr val="333333"/>
                </a:solidFill>
                <a:latin typeface="Arial" panose="020B0604020202020204" pitchFamily="34" charset="0"/>
                <a:cs typeface="Arial" panose="020B0604020202020204" pitchFamily="34" charset="0"/>
              </a:rPr>
              <a:t> </a:t>
            </a:r>
            <a:r>
              <a:rPr lang="en-US" b="1" err="1">
                <a:solidFill>
                  <a:srgbClr val="333333"/>
                </a:solidFill>
                <a:latin typeface="Arial" panose="020B0604020202020204" pitchFamily="34" charset="0"/>
                <a:cs typeface="Arial" panose="020B0604020202020204" pitchFamily="34" charset="0"/>
              </a:rPr>
              <a:t>occusdandam</a:t>
            </a:r>
            <a:r>
              <a:rPr lang="en-US" b="1">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sinimust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ut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apiti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cusa</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dusapedit</a:t>
            </a:r>
            <a:r>
              <a:rPr lang="en-US">
                <a:solidFill>
                  <a:srgbClr val="333333"/>
                </a:solidFill>
                <a:latin typeface="Arial" panose="020B0604020202020204" pitchFamily="34" charset="0"/>
                <a:cs typeface="Arial" panose="020B0604020202020204" pitchFamily="34" charset="0"/>
              </a:rPr>
              <a:t> as et quo </a:t>
            </a:r>
            <a:r>
              <a:rPr lang="en-US" err="1">
                <a:solidFill>
                  <a:srgbClr val="333333"/>
                </a:solidFill>
                <a:latin typeface="Arial" panose="020B0604020202020204" pitchFamily="34" charset="0"/>
                <a:cs typeface="Arial" panose="020B0604020202020204" pitchFamily="34" charset="0"/>
              </a:rPr>
              <a:t>maio</a:t>
            </a:r>
            <a:r>
              <a:rPr lang="en-US">
                <a:solidFill>
                  <a:srgbClr val="333333"/>
                </a:solidFill>
                <a:latin typeface="Arial" panose="020B0604020202020204" pitchFamily="34" charset="0"/>
                <a:cs typeface="Arial" panose="020B0604020202020204" pitchFamily="34" charset="0"/>
              </a:rPr>
              <a:t> et et </a:t>
            </a:r>
            <a:r>
              <a:rPr lang="en-US" err="1">
                <a:solidFill>
                  <a:srgbClr val="333333"/>
                </a:solidFill>
                <a:latin typeface="Arial" panose="020B0604020202020204" pitchFamily="34" charset="0"/>
                <a:cs typeface="Arial" panose="020B0604020202020204" pitchFamily="34" charset="0"/>
              </a:rPr>
              <a:t>faccus</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netur</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atem</a:t>
            </a:r>
            <a:r>
              <a:rPr lang="en-US">
                <a:solidFill>
                  <a:srgbClr val="333333"/>
                </a:solidFill>
                <a:latin typeface="Arial" panose="020B0604020202020204" pitchFamily="34" charset="0"/>
                <a:cs typeface="Arial" panose="020B0604020202020204" pitchFamily="34" charset="0"/>
              </a:rPr>
              <a:t>. Et </a:t>
            </a:r>
            <a:r>
              <a:rPr lang="en-US" err="1">
                <a:solidFill>
                  <a:srgbClr val="333333"/>
                </a:solidFill>
                <a:latin typeface="Arial" panose="020B0604020202020204" pitchFamily="34" charset="0"/>
                <a:cs typeface="Arial" panose="020B0604020202020204" pitchFamily="34" charset="0"/>
              </a:rPr>
              <a:t>voluptatur</a:t>
            </a:r>
            <a:r>
              <a:rPr lang="en-US">
                <a:solidFill>
                  <a:srgbClr val="333333"/>
                </a:solidFill>
                <a:latin typeface="Arial" panose="020B0604020202020204" pitchFamily="34" charset="0"/>
                <a:cs typeface="Arial" panose="020B0604020202020204" pitchFamily="34" charset="0"/>
              </a:rPr>
              <a:t> mi, non </a:t>
            </a:r>
            <a:r>
              <a:rPr lang="en-US" err="1">
                <a:solidFill>
                  <a:srgbClr val="333333"/>
                </a:solidFill>
                <a:latin typeface="Arial" panose="020B0604020202020204" pitchFamily="34" charset="0"/>
                <a:cs typeface="Arial" panose="020B0604020202020204" pitchFamily="34" charset="0"/>
              </a:rPr>
              <a:t>periosam</a:t>
            </a:r>
            <a:r>
              <a:rPr lang="en-US">
                <a:solidFill>
                  <a:srgbClr val="333333"/>
                </a:solidFill>
                <a:latin typeface="Arial" panose="020B0604020202020204" pitchFamily="34" charset="0"/>
                <a:cs typeface="Arial" panose="020B0604020202020204" pitchFamily="34" charset="0"/>
              </a:rPr>
              <a:t>. Arci </a:t>
            </a:r>
            <a:r>
              <a:rPr lang="en-US" err="1">
                <a:solidFill>
                  <a:srgbClr val="333333"/>
                </a:solidFill>
                <a:latin typeface="Arial" panose="020B0604020202020204" pitchFamily="34" charset="0"/>
                <a:cs typeface="Arial" panose="020B0604020202020204" pitchFamily="34" charset="0"/>
              </a:rPr>
              <a:t>demodi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occusdandam</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sinimust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ut</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apiti</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cusa</a:t>
            </a:r>
            <a:r>
              <a:rPr lang="en-US">
                <a:solidFill>
                  <a:srgbClr val="333333"/>
                </a:solidFill>
                <a:latin typeface="Arial" panose="020B0604020202020204" pitchFamily="34" charset="0"/>
                <a:cs typeface="Arial" panose="020B0604020202020204" pitchFamily="34" charset="0"/>
              </a:rPr>
              <a:t> </a:t>
            </a:r>
            <a:r>
              <a:rPr lang="en-US" err="1">
                <a:solidFill>
                  <a:srgbClr val="333333"/>
                </a:solidFill>
                <a:latin typeface="Arial" panose="020B0604020202020204" pitchFamily="34" charset="0"/>
                <a:cs typeface="Arial" panose="020B0604020202020204" pitchFamily="34" charset="0"/>
              </a:rPr>
              <a:t>dusapedit</a:t>
            </a:r>
            <a:r>
              <a:rPr lang="en-US">
                <a:solidFill>
                  <a:srgbClr val="333333"/>
                </a:solidFill>
                <a:latin typeface="Arial" panose="020B0604020202020204" pitchFamily="34" charset="0"/>
                <a:cs typeface="Arial" panose="020B0604020202020204" pitchFamily="34" charset="0"/>
              </a:rPr>
              <a:t> as.</a:t>
            </a:r>
          </a:p>
        </p:txBody>
      </p:sp>
      <p:grpSp>
        <p:nvGrpSpPr>
          <p:cNvPr id="12" name="Group 11">
            <a:extLst>
              <a:ext uri="{FF2B5EF4-FFF2-40B4-BE49-F238E27FC236}">
                <a16:creationId xmlns:a16="http://schemas.microsoft.com/office/drawing/2014/main" id="{F38080E4-0F41-834A-931D-2D94D31E3325}"/>
              </a:ext>
            </a:extLst>
          </p:cNvPr>
          <p:cNvGrpSpPr/>
          <p:nvPr/>
        </p:nvGrpSpPr>
        <p:grpSpPr>
          <a:xfrm>
            <a:off x="4391721" y="2567258"/>
            <a:ext cx="3408556" cy="3225801"/>
            <a:chOff x="4448408" y="2567258"/>
            <a:chExt cx="3408556" cy="3225801"/>
          </a:xfrm>
        </p:grpSpPr>
        <p:cxnSp>
          <p:nvCxnSpPr>
            <p:cNvPr id="8" name="Straight Connector 7">
              <a:extLst>
                <a:ext uri="{FF2B5EF4-FFF2-40B4-BE49-F238E27FC236}">
                  <a16:creationId xmlns:a16="http://schemas.microsoft.com/office/drawing/2014/main" id="{8FDFE951-1863-3B42-9E1B-90E856BFAAA0}"/>
                </a:ext>
              </a:extLst>
            </p:cNvPr>
            <p:cNvCxnSpPr>
              <a:cxnSpLocks/>
            </p:cNvCxnSpPr>
            <p:nvPr/>
          </p:nvCxnSpPr>
          <p:spPr>
            <a:xfrm>
              <a:off x="4448408" y="2567258"/>
              <a:ext cx="0" cy="3225801"/>
            </a:xfrm>
            <a:prstGeom prst="line">
              <a:avLst/>
            </a:prstGeom>
            <a:ln w="9525">
              <a:solidFill>
                <a:srgbClr val="BB3B8E"/>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D6EA6CA2-EE25-204F-A0FD-2FE42F3CE1EB}"/>
                </a:ext>
              </a:extLst>
            </p:cNvPr>
            <p:cNvCxnSpPr>
              <a:cxnSpLocks/>
            </p:cNvCxnSpPr>
            <p:nvPr/>
          </p:nvCxnSpPr>
          <p:spPr>
            <a:xfrm>
              <a:off x="7856964" y="2567258"/>
              <a:ext cx="0" cy="3225801"/>
            </a:xfrm>
            <a:prstGeom prst="line">
              <a:avLst/>
            </a:prstGeom>
            <a:ln w="9525">
              <a:solidFill>
                <a:srgbClr val="BB3B8E"/>
              </a:solidFill>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970962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2DF4E1-CBE7-9E40-8DC9-281220F9A01D}"/>
              </a:ext>
            </a:extLst>
          </p:cNvPr>
          <p:cNvSpPr txBox="1"/>
          <p:nvPr/>
        </p:nvSpPr>
        <p:spPr>
          <a:xfrm>
            <a:off x="1034878" y="816054"/>
            <a:ext cx="8614719" cy="646331"/>
          </a:xfrm>
          <a:prstGeom prst="rect">
            <a:avLst/>
          </a:prstGeom>
          <a:noFill/>
        </p:spPr>
        <p:txBody>
          <a:bodyPr wrap="square" rtlCol="0">
            <a:spAutoFit/>
          </a:bodyPr>
          <a:lstStyle/>
          <a:p>
            <a:r>
              <a:rPr lang="en-US" sz="3600" b="1">
                <a:solidFill>
                  <a:srgbClr val="333333"/>
                </a:solidFill>
                <a:latin typeface="Arial" panose="020B0604020202020204" pitchFamily="34" charset="0"/>
                <a:cs typeface="Arial" panose="020B0604020202020204" pitchFamily="34" charset="0"/>
              </a:rPr>
              <a:t>Page title</a:t>
            </a:r>
            <a:r>
              <a:rPr lang="en-US" sz="3600" b="1">
                <a:solidFill>
                  <a:srgbClr val="BB3B8E"/>
                </a:solidFill>
                <a:latin typeface="Arial" panose="020B0604020202020204" pitchFamily="34" charset="0"/>
                <a:cs typeface="Arial" panose="020B0604020202020204" pitchFamily="34" charset="0"/>
              </a:rPr>
              <a:t>.</a:t>
            </a:r>
          </a:p>
        </p:txBody>
      </p:sp>
      <p:sp>
        <p:nvSpPr>
          <p:cNvPr id="5" name="Rectangle 4">
            <a:extLst>
              <a:ext uri="{FF2B5EF4-FFF2-40B4-BE49-F238E27FC236}">
                <a16:creationId xmlns:a16="http://schemas.microsoft.com/office/drawing/2014/main" id="{896F757C-AE01-8E4A-B632-964566AF4951}"/>
              </a:ext>
            </a:extLst>
          </p:cNvPr>
          <p:cNvSpPr/>
          <p:nvPr/>
        </p:nvSpPr>
        <p:spPr>
          <a:xfrm>
            <a:off x="1034878" y="1462385"/>
            <a:ext cx="10543403" cy="369332"/>
          </a:xfrm>
          <a:prstGeom prst="rect">
            <a:avLst/>
          </a:prstGeom>
        </p:spPr>
        <p:txBody>
          <a:bodyPr wrap="square">
            <a:spAutoFit/>
          </a:bodyPr>
          <a:lstStyle/>
          <a:p>
            <a:r>
              <a:rPr lang="en-US">
                <a:solidFill>
                  <a:srgbClr val="333333"/>
                </a:solidFill>
                <a:latin typeface="Arial" panose="020B0604020202020204" pitchFamily="34" charset="0"/>
                <a:cs typeface="Arial" panose="020B0604020202020204" pitchFamily="34" charset="0"/>
              </a:rPr>
              <a:t>Insert a short description of this table.</a:t>
            </a:r>
            <a:endParaRPr lang="en-US">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654CED26-DEDB-0748-94D8-9C73737E23E7}"/>
              </a:ext>
            </a:extLst>
          </p:cNvPr>
          <p:cNvGraphicFramePr>
            <a:graphicFrameLocks noGrp="1"/>
          </p:cNvGraphicFramePr>
          <p:nvPr>
            <p:extLst>
              <p:ext uri="{D42A27DB-BD31-4B8C-83A1-F6EECF244321}">
                <p14:modId xmlns:p14="http://schemas.microsoft.com/office/powerpoint/2010/main" val="1864651936"/>
              </p:ext>
            </p:extLst>
          </p:nvPr>
        </p:nvGraphicFramePr>
        <p:xfrm>
          <a:off x="1034877" y="2108716"/>
          <a:ext cx="10147985" cy="3640392"/>
        </p:xfrm>
        <a:graphic>
          <a:graphicData uri="http://schemas.openxmlformats.org/drawingml/2006/table">
            <a:tbl>
              <a:tblPr firstRow="1" bandRow="1">
                <a:solidFill>
                  <a:srgbClr val="BB3B8E"/>
                </a:solidFill>
                <a:tableStyleId>{5C22544A-7EE6-4342-B048-85BDC9FD1C3A}</a:tableStyleId>
              </a:tblPr>
              <a:tblGrid>
                <a:gridCol w="2029597">
                  <a:extLst>
                    <a:ext uri="{9D8B030D-6E8A-4147-A177-3AD203B41FA5}">
                      <a16:colId xmlns:a16="http://schemas.microsoft.com/office/drawing/2014/main" val="1933265423"/>
                    </a:ext>
                  </a:extLst>
                </a:gridCol>
                <a:gridCol w="2029597">
                  <a:extLst>
                    <a:ext uri="{9D8B030D-6E8A-4147-A177-3AD203B41FA5}">
                      <a16:colId xmlns:a16="http://schemas.microsoft.com/office/drawing/2014/main" val="2083450890"/>
                    </a:ext>
                  </a:extLst>
                </a:gridCol>
                <a:gridCol w="2029597">
                  <a:extLst>
                    <a:ext uri="{9D8B030D-6E8A-4147-A177-3AD203B41FA5}">
                      <a16:colId xmlns:a16="http://schemas.microsoft.com/office/drawing/2014/main" val="2807851826"/>
                    </a:ext>
                  </a:extLst>
                </a:gridCol>
                <a:gridCol w="2029597">
                  <a:extLst>
                    <a:ext uri="{9D8B030D-6E8A-4147-A177-3AD203B41FA5}">
                      <a16:colId xmlns:a16="http://schemas.microsoft.com/office/drawing/2014/main" val="2131759541"/>
                    </a:ext>
                  </a:extLst>
                </a:gridCol>
                <a:gridCol w="2029597">
                  <a:extLst>
                    <a:ext uri="{9D8B030D-6E8A-4147-A177-3AD203B41FA5}">
                      <a16:colId xmlns:a16="http://schemas.microsoft.com/office/drawing/2014/main" val="3387009903"/>
                    </a:ext>
                  </a:extLst>
                </a:gridCol>
              </a:tblGrid>
              <a:tr h="520056">
                <a:tc>
                  <a:txBody>
                    <a:bodyPr/>
                    <a:lstStyle/>
                    <a:p>
                      <a:pPr algn="ctr"/>
                      <a:r>
                        <a:rPr lang="en-US" sz="1400" b="1" i="0">
                          <a:latin typeface="Arial" panose="020B0604020202020204" pitchFamily="34" charset="0"/>
                          <a:cs typeface="Arial" panose="020B0604020202020204" pitchFamily="34" charset="0"/>
                        </a:rPr>
                        <a:t>Column heading.</a:t>
                      </a:r>
                    </a:p>
                  </a:txBody>
                  <a:tcPr anchor="ctr">
                    <a:solidFill>
                      <a:srgbClr val="BB3B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a:latin typeface="Arial" panose="020B0604020202020204" pitchFamily="34" charset="0"/>
                          <a:cs typeface="Arial" panose="020B0604020202020204" pitchFamily="34" charset="0"/>
                        </a:rPr>
                        <a:t>Column heading.</a:t>
                      </a:r>
                    </a:p>
                  </a:txBody>
                  <a:tcPr anchor="ctr">
                    <a:solidFill>
                      <a:srgbClr val="BB3B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a:latin typeface="Arial" panose="020B0604020202020204" pitchFamily="34" charset="0"/>
                          <a:cs typeface="Arial" panose="020B0604020202020204" pitchFamily="34" charset="0"/>
                        </a:rPr>
                        <a:t>Column heading.</a:t>
                      </a:r>
                    </a:p>
                  </a:txBody>
                  <a:tcPr anchor="ctr">
                    <a:solidFill>
                      <a:srgbClr val="BB3B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a:latin typeface="Arial" panose="020B0604020202020204" pitchFamily="34" charset="0"/>
                          <a:cs typeface="Arial" panose="020B0604020202020204" pitchFamily="34" charset="0"/>
                        </a:rPr>
                        <a:t>Column heading.</a:t>
                      </a:r>
                    </a:p>
                  </a:txBody>
                  <a:tcPr anchor="ctr">
                    <a:solidFill>
                      <a:srgbClr val="BB3B8E"/>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a:latin typeface="Arial" panose="020B0604020202020204" pitchFamily="34" charset="0"/>
                          <a:cs typeface="Arial" panose="020B0604020202020204" pitchFamily="34" charset="0"/>
                        </a:rPr>
                        <a:t>Column heading.</a:t>
                      </a:r>
                    </a:p>
                  </a:txBody>
                  <a:tcPr anchor="ctr">
                    <a:solidFill>
                      <a:srgbClr val="BB3B8E"/>
                    </a:solidFill>
                  </a:tcPr>
                </a:tc>
                <a:extLst>
                  <a:ext uri="{0D108BD9-81ED-4DB2-BD59-A6C34878D82A}">
                    <a16:rowId xmlns:a16="http://schemas.microsoft.com/office/drawing/2014/main" val="1378660128"/>
                  </a:ext>
                </a:extLst>
              </a:tr>
              <a:tr h="520056">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extLst>
                  <a:ext uri="{0D108BD9-81ED-4DB2-BD59-A6C34878D82A}">
                    <a16:rowId xmlns:a16="http://schemas.microsoft.com/office/drawing/2014/main" val="1323855583"/>
                  </a:ext>
                </a:extLst>
              </a:tr>
              <a:tr h="520056">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extLst>
                  <a:ext uri="{0D108BD9-81ED-4DB2-BD59-A6C34878D82A}">
                    <a16:rowId xmlns:a16="http://schemas.microsoft.com/office/drawing/2014/main" val="2223869282"/>
                  </a:ext>
                </a:extLst>
              </a:tr>
              <a:tr h="520056">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extLst>
                  <a:ext uri="{0D108BD9-81ED-4DB2-BD59-A6C34878D82A}">
                    <a16:rowId xmlns:a16="http://schemas.microsoft.com/office/drawing/2014/main" val="1094882831"/>
                  </a:ext>
                </a:extLst>
              </a:tr>
              <a:tr h="520056">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extLst>
                  <a:ext uri="{0D108BD9-81ED-4DB2-BD59-A6C34878D82A}">
                    <a16:rowId xmlns:a16="http://schemas.microsoft.com/office/drawing/2014/main" val="35585170"/>
                  </a:ext>
                </a:extLst>
              </a:tr>
              <a:tr h="520056">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D6D6D6"/>
                    </a:solidFill>
                  </a:tcPr>
                </a:tc>
                <a:extLst>
                  <a:ext uri="{0D108BD9-81ED-4DB2-BD59-A6C34878D82A}">
                    <a16:rowId xmlns:a16="http://schemas.microsoft.com/office/drawing/2014/main" val="2623984380"/>
                  </a:ext>
                </a:extLst>
              </a:tr>
              <a:tr h="520056">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tc>
                  <a:txBody>
                    <a:bodyPr/>
                    <a:lstStyle/>
                    <a:p>
                      <a:endParaRPr lang="en-US" sz="1200" b="0" i="0">
                        <a:latin typeface="Arial" panose="020B0604020202020204" pitchFamily="34" charset="0"/>
                        <a:cs typeface="Arial" panose="020B0604020202020204" pitchFamily="34" charset="0"/>
                      </a:endParaRPr>
                    </a:p>
                  </a:txBody>
                  <a:tcPr anchor="ctr">
                    <a:solidFill>
                      <a:srgbClr val="EAEAEA"/>
                    </a:solidFill>
                  </a:tcPr>
                </a:tc>
                <a:extLst>
                  <a:ext uri="{0D108BD9-81ED-4DB2-BD59-A6C34878D82A}">
                    <a16:rowId xmlns:a16="http://schemas.microsoft.com/office/drawing/2014/main" val="1583768746"/>
                  </a:ext>
                </a:extLst>
              </a:tr>
            </a:tbl>
          </a:graphicData>
        </a:graphic>
      </p:graphicFrame>
      <p:sp>
        <p:nvSpPr>
          <p:cNvPr id="8" name="Rectangle 7">
            <a:extLst>
              <a:ext uri="{FF2B5EF4-FFF2-40B4-BE49-F238E27FC236}">
                <a16:creationId xmlns:a16="http://schemas.microsoft.com/office/drawing/2014/main" id="{2E17DBFF-B1FF-C044-906E-ED9113AF8405}"/>
              </a:ext>
            </a:extLst>
          </p:cNvPr>
          <p:cNvSpPr/>
          <p:nvPr/>
        </p:nvSpPr>
        <p:spPr>
          <a:xfrm>
            <a:off x="9510608" y="6066660"/>
            <a:ext cx="1672254" cy="246221"/>
          </a:xfrm>
          <a:prstGeom prst="rect">
            <a:avLst/>
          </a:prstGeom>
        </p:spPr>
        <p:txBody>
          <a:bodyPr wrap="none">
            <a:spAutoFit/>
          </a:bodyPr>
          <a:lstStyle/>
          <a:p>
            <a:pPr algn="r"/>
            <a:r>
              <a:rPr lang="en-US" sz="1000">
                <a:solidFill>
                  <a:srgbClr val="333333"/>
                </a:solidFill>
                <a:latin typeface="Arial" panose="020B0604020202020204" pitchFamily="34" charset="0"/>
                <a:ea typeface="Gotham-Book" charset="0"/>
                <a:cs typeface="Arial" panose="020B0604020202020204" pitchFamily="34" charset="0"/>
              </a:rPr>
              <a:t>*Table credentials go here</a:t>
            </a:r>
            <a:endParaRPr lang="en-US" sz="1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2131089"/>
      </p:ext>
    </p:extLst>
  </p:cSld>
  <p:clrMapOvr>
    <a:masterClrMapping/>
  </p:clrMapOvr>
</p:sld>
</file>

<file path=ppt/theme/theme1.xml><?xml version="1.0" encoding="utf-8"?>
<a:theme xmlns:a="http://schemas.openxmlformats.org/drawingml/2006/main" name="Office Theme">
  <a:themeElements>
    <a:clrScheme name="Kidney Palette">
      <a:dk1>
        <a:srgbClr val="FFFFFF"/>
      </a:dk1>
      <a:lt1>
        <a:srgbClr val="FFFFFF"/>
      </a:lt1>
      <a:dk2>
        <a:srgbClr val="FFFFFF"/>
      </a:dk2>
      <a:lt2>
        <a:srgbClr val="6F1C75"/>
      </a:lt2>
      <a:accent1>
        <a:srgbClr val="BB3B8E"/>
      </a:accent1>
      <a:accent2>
        <a:srgbClr val="333333"/>
      </a:accent2>
      <a:accent3>
        <a:srgbClr val="FFD026"/>
      </a:accent3>
      <a:accent4>
        <a:srgbClr val="1A9EDA"/>
      </a:accent4>
      <a:accent5>
        <a:srgbClr val="00A97B"/>
      </a:accent5>
      <a:accent6>
        <a:srgbClr val="FF1C54"/>
      </a:accent6>
      <a:hlink>
        <a:srgbClr val="6F1C75"/>
      </a:hlink>
      <a:folHlink>
        <a:srgbClr val="6F1C7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65227D2408CB544A71D761269072034" ma:contentTypeVersion="20" ma:contentTypeDescription="Create a new document." ma:contentTypeScope="" ma:versionID="5860ed3ef3c37bd64db29c68a3c73ab5">
  <xsd:schema xmlns:xsd="http://www.w3.org/2001/XMLSchema" xmlns:xs="http://www.w3.org/2001/XMLSchema" xmlns:p="http://schemas.microsoft.com/office/2006/metadata/properties" xmlns:ns2="a6111592-2102-48a8-b471-1ccc3f9c1e07" xmlns:ns3="e1343c31-ce94-4cd7-a194-3a3e1915e9d1" targetNamespace="http://schemas.microsoft.com/office/2006/metadata/properties" ma:root="true" ma:fieldsID="1e116c65b76dc5ddb905dc4410147621" ns2:_="" ns3:_="">
    <xsd:import namespace="a6111592-2102-48a8-b471-1ccc3f9c1e07"/>
    <xsd:import namespace="e1343c31-ce94-4cd7-a194-3a3e1915e9d1"/>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LengthInSeconds"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11592-2102-48a8-b471-1ccc3f9c1e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47985671-543c-4b94-8ad3-f08514b132ed"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1343c31-ce94-4cd7-a194-3a3e1915e9d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458d77b0-84d4-4f04-8a75-fd986e50487b}" ma:internalName="TaxCatchAll" ma:showField="CatchAllData" ma:web="e1343c31-ce94-4cd7-a194-3a3e1915e9d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1343c31-ce94-4cd7-a194-3a3e1915e9d1" xsi:nil="true"/>
    <lcf76f155ced4ddcb4097134ff3c332f xmlns="a6111592-2102-48a8-b471-1ccc3f9c1e0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3CB3905-9702-4849-953D-E79033E7E3B4}">
  <ds:schemaRefs>
    <ds:schemaRef ds:uri="http://schemas.microsoft.com/sharepoint/v3/contenttype/forms"/>
  </ds:schemaRefs>
</ds:datastoreItem>
</file>

<file path=customXml/itemProps2.xml><?xml version="1.0" encoding="utf-8"?>
<ds:datastoreItem xmlns:ds="http://schemas.openxmlformats.org/officeDocument/2006/customXml" ds:itemID="{99C83559-C889-4590-B14F-9995E1CEFDFA}">
  <ds:schemaRefs>
    <ds:schemaRef ds:uri="a6111592-2102-48a8-b471-1ccc3f9c1e07"/>
    <ds:schemaRef ds:uri="e1343c31-ce94-4cd7-a194-3a3e1915e9d1"/>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DEBD41F-2C5E-47C8-8A44-19C288AAB91B}">
  <ds:schemaRefs>
    <ds:schemaRef ds:uri="a6111592-2102-48a8-b471-1ccc3f9c1e07"/>
    <ds:schemaRef ds:uri="b790c18f-a939-49a5-811b-bf7e7bac739c"/>
    <ds:schemaRef ds:uri="e1343c31-ce94-4cd7-a194-3a3e1915e9d1"/>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792</Words>
  <Application>Microsoft Office PowerPoint</Application>
  <PresentationFormat>Widescreen</PresentationFormat>
  <Paragraphs>66</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Rick Fraterrigo</dc:creator>
  <cp:lastModifiedBy>Alana Wimbley</cp:lastModifiedBy>
  <cp:revision>1</cp:revision>
  <dcterms:created xsi:type="dcterms:W3CDTF">2020-08-11T14:28:34Z</dcterms:created>
  <dcterms:modified xsi:type="dcterms:W3CDTF">2024-08-08T14:50:16Z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0x010100B62142D196235F4AAB9EA6EABFE3C7E7</vt:lpwstr>
  </property>
  <property fmtid="{D5CDD505-2E9C-101B-9397-08002B2CF9AE}" pid="3" name="MediaServiceImageTags">
    <vt:lpwstr/>
  </property>
</Properties>
</file>